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5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95" r:id="rId7"/>
    <p:sldId id="330" r:id="rId8"/>
    <p:sldId id="301" r:id="rId9"/>
    <p:sldId id="302" r:id="rId10"/>
    <p:sldId id="309" r:id="rId11"/>
    <p:sldId id="316" r:id="rId12"/>
    <p:sldId id="312" r:id="rId13"/>
    <p:sldId id="313" r:id="rId14"/>
    <p:sldId id="332" r:id="rId15"/>
    <p:sldId id="333" r:id="rId16"/>
    <p:sldId id="334" r:id="rId17"/>
    <p:sldId id="335" r:id="rId18"/>
    <p:sldId id="306" r:id="rId19"/>
    <p:sldId id="325" r:id="rId20"/>
    <p:sldId id="322" r:id="rId21"/>
    <p:sldId id="323" r:id="rId22"/>
    <p:sldId id="308" r:id="rId23"/>
    <p:sldId id="314" r:id="rId24"/>
    <p:sldId id="310" r:id="rId25"/>
    <p:sldId id="321" r:id="rId26"/>
    <p:sldId id="324" r:id="rId27"/>
    <p:sldId id="317" r:id="rId28"/>
    <p:sldId id="303" r:id="rId29"/>
    <p:sldId id="318" r:id="rId30"/>
    <p:sldId id="326" r:id="rId31"/>
    <p:sldId id="327" r:id="rId32"/>
    <p:sldId id="328" r:id="rId33"/>
    <p:sldId id="320" r:id="rId34"/>
    <p:sldId id="329" r:id="rId35"/>
    <p:sldId id="305" r:id="rId36"/>
    <p:sldId id="283" r:id="rId3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aremar@alum.us.es" initials="d" lastIdx="20" clrIdx="0">
    <p:extLst>
      <p:ext uri="{19B8F6BF-5375-455C-9EA6-DF929625EA0E}">
        <p15:presenceInfo xmlns:p15="http://schemas.microsoft.com/office/powerpoint/2012/main" userId="danaremar@alum.us.es" providerId="None"/>
      </p:ext>
    </p:extLst>
  </p:cmAuthor>
  <p:cmAuthor id="2" name="marlasesc@alum.us.es" initials="m" lastIdx="11" clrIdx="1">
    <p:extLst>
      <p:ext uri="{19B8F6BF-5375-455C-9EA6-DF929625EA0E}">
        <p15:presenceInfo xmlns:p15="http://schemas.microsoft.com/office/powerpoint/2012/main" userId="marlasesc@alum.us.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7FBF8-978A-4FB5-8D3D-4B372D52E264}" v="140" dt="2023-01-16T22:56:03.894"/>
    <p1510:client id="{09C8094C-CCC2-9DDF-1221-3ED3365A87A7}" v="1" dt="2023-01-17T15:01:52.684"/>
    <p1510:client id="{18D0DFDF-D935-4486-97DF-AD3EA7A8D7A8}" v="4" dt="2023-01-16T22:39:53.517"/>
    <p1510:client id="{19A22768-ABA8-48D6-9501-0C972F5C640D}" v="345" dt="2023-01-16T22:47:11.971"/>
    <p1510:client id="{3090D28B-6B03-416E-BB9A-FC9CAAD6CBEE}" v="205" dt="2023-01-17T14:10:08.664"/>
    <p1510:client id="{31A9D59D-E590-6943-BFC5-4E2677369BFE}" v="3" dt="2023-01-17T14:34:52.810"/>
    <p1510:client id="{32DB2888-9CB5-4B38-81B6-D8D611B2D614}" v="461" dt="2023-01-17T15:05:24.668"/>
    <p1510:client id="{5378BA7F-2DEF-2EE4-57AD-8718D1FEC5B5}" v="566" dt="2023-01-17T00:01:15.570"/>
    <p1510:client id="{6414EABC-04A1-4B6B-8E81-74D56D0214E1}" v="754" vWet="756" dt="2023-01-17T14:08:51.149"/>
    <p1510:client id="{8126FBC2-C450-7694-E122-EECD2A5B6BED}" v="172" dt="2023-01-17T00:28:11.694"/>
    <p1510:client id="{AB4B4913-574B-4A2E-9147-9F3C41FB6A12}" v="1041" dt="2023-01-17T12:57:41.665"/>
    <p1510:client id="{B487ABE3-A381-8EE6-4B28-5758DD353892}" v="60" dt="2023-01-17T12:45:53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RELLANO MARTINEZ" userId="a0a3baaf-6d84-4489-862a-041f5d52aaa1" providerId="ADAL" clId="{6414EABC-04A1-4B6B-8E81-74D56D0214E1}"/>
    <pc:docChg chg="undo custSel addSld delSld modSld">
      <pc:chgData name="DANIEL ARELLANO MARTINEZ" userId="a0a3baaf-6d84-4489-862a-041f5d52aaa1" providerId="ADAL" clId="{6414EABC-04A1-4B6B-8E81-74D56D0214E1}" dt="2023-01-17T14:07:47.607" v="890" actId="1076"/>
      <pc:docMkLst>
        <pc:docMk/>
      </pc:docMkLst>
      <pc:sldChg chg="modSp mod">
        <pc:chgData name="DANIEL ARELLANO MARTINEZ" userId="a0a3baaf-6d84-4489-862a-041f5d52aaa1" providerId="ADAL" clId="{6414EABC-04A1-4B6B-8E81-74D56D0214E1}" dt="2023-01-17T13:39:57.766" v="265" actId="1076"/>
        <pc:sldMkLst>
          <pc:docMk/>
          <pc:sldMk cId="982724512" sldId="257"/>
        </pc:sldMkLst>
        <pc:spChg chg="mod">
          <ac:chgData name="DANIEL ARELLANO MARTINEZ" userId="a0a3baaf-6d84-4489-862a-041f5d52aaa1" providerId="ADAL" clId="{6414EABC-04A1-4B6B-8E81-74D56D0214E1}" dt="2023-01-17T13:39:57.766" v="265" actId="1076"/>
          <ac:spMkLst>
            <pc:docMk/>
            <pc:sldMk cId="982724512" sldId="257"/>
            <ac:spMk id="2" creationId="{73DB030E-265C-4B6D-B600-0460A2EB2E4F}"/>
          </ac:spMkLst>
        </pc:spChg>
        <pc:spChg chg="mod">
          <ac:chgData name="DANIEL ARELLANO MARTINEZ" userId="a0a3baaf-6d84-4489-862a-041f5d52aaa1" providerId="ADAL" clId="{6414EABC-04A1-4B6B-8E81-74D56D0214E1}" dt="2023-01-17T13:39:55.190" v="264" actId="1076"/>
          <ac:spMkLst>
            <pc:docMk/>
            <pc:sldMk cId="982724512" sldId="257"/>
            <ac:spMk id="3" creationId="{582EA502-25DC-4103-8F5C-8283225B4DB6}"/>
          </ac:spMkLst>
        </pc:spChg>
      </pc:sldChg>
      <pc:sldChg chg="addSp delSp modSp mod">
        <pc:chgData name="DANIEL ARELLANO MARTINEZ" userId="a0a3baaf-6d84-4489-862a-041f5d52aaa1" providerId="ADAL" clId="{6414EABC-04A1-4B6B-8E81-74D56D0214E1}" dt="2023-01-17T13:53:37.139" v="556" actId="20577"/>
        <pc:sldMkLst>
          <pc:docMk/>
          <pc:sldMk cId="2170117111" sldId="295"/>
        </pc:sldMkLst>
        <pc:spChg chg="add mod">
          <ac:chgData name="DANIEL ARELLANO MARTINEZ" userId="a0a3baaf-6d84-4489-862a-041f5d52aaa1" providerId="ADAL" clId="{6414EABC-04A1-4B6B-8E81-74D56D0214E1}" dt="2023-01-17T13:53:37.139" v="556" actId="20577"/>
          <ac:spMkLst>
            <pc:docMk/>
            <pc:sldMk cId="2170117111" sldId="295"/>
            <ac:spMk id="7" creationId="{2A4C167B-FE66-1929-E131-EAB6CF243287}"/>
          </ac:spMkLst>
        </pc:spChg>
        <pc:picChg chg="del">
          <ac:chgData name="DANIEL ARELLANO MARTINEZ" userId="a0a3baaf-6d84-4489-862a-041f5d52aaa1" providerId="ADAL" clId="{6414EABC-04A1-4B6B-8E81-74D56D0214E1}" dt="2023-01-17T13:53:09.963" v="535" actId="478"/>
          <ac:picMkLst>
            <pc:docMk/>
            <pc:sldMk cId="2170117111" sldId="295"/>
            <ac:picMk id="3" creationId="{14546AB5-C475-12C1-899E-CC584202BEC5}"/>
          </ac:picMkLst>
        </pc:picChg>
        <pc:picChg chg="del">
          <ac:chgData name="DANIEL ARELLANO MARTINEZ" userId="a0a3baaf-6d84-4489-862a-041f5d52aaa1" providerId="ADAL" clId="{6414EABC-04A1-4B6B-8E81-74D56D0214E1}" dt="2023-01-17T13:53:09.963" v="535" actId="478"/>
          <ac:picMkLst>
            <pc:docMk/>
            <pc:sldMk cId="2170117111" sldId="295"/>
            <ac:picMk id="4" creationId="{55789DA9-0C26-0084-6AB6-1B8781325F6D}"/>
          </ac:picMkLst>
        </pc:picChg>
        <pc:picChg chg="del">
          <ac:chgData name="DANIEL ARELLANO MARTINEZ" userId="a0a3baaf-6d84-4489-862a-041f5d52aaa1" providerId="ADAL" clId="{6414EABC-04A1-4B6B-8E81-74D56D0214E1}" dt="2023-01-17T13:53:09.963" v="535" actId="478"/>
          <ac:picMkLst>
            <pc:docMk/>
            <pc:sldMk cId="2170117111" sldId="295"/>
            <ac:picMk id="5" creationId="{AF1C3A4A-F3FB-3DCD-E3A7-E8002B458D2B}"/>
          </ac:picMkLst>
        </pc:picChg>
        <pc:picChg chg="del">
          <ac:chgData name="DANIEL ARELLANO MARTINEZ" userId="a0a3baaf-6d84-4489-862a-041f5d52aaa1" providerId="ADAL" clId="{6414EABC-04A1-4B6B-8E81-74D56D0214E1}" dt="2023-01-17T13:53:13.707" v="536" actId="478"/>
          <ac:picMkLst>
            <pc:docMk/>
            <pc:sldMk cId="2170117111" sldId="295"/>
            <ac:picMk id="6" creationId="{7FB09E98-06B6-D89D-D57B-3483654AAA0E}"/>
          </ac:picMkLst>
        </pc:picChg>
        <pc:picChg chg="del">
          <ac:chgData name="DANIEL ARELLANO MARTINEZ" userId="a0a3baaf-6d84-4489-862a-041f5d52aaa1" providerId="ADAL" clId="{6414EABC-04A1-4B6B-8E81-74D56D0214E1}" dt="2023-01-17T13:53:13.707" v="536" actId="478"/>
          <ac:picMkLst>
            <pc:docMk/>
            <pc:sldMk cId="2170117111" sldId="295"/>
            <ac:picMk id="14" creationId="{6A16981E-60B6-EC4E-E324-2C100197272A}"/>
          </ac:picMkLst>
        </pc:picChg>
        <pc:picChg chg="del">
          <ac:chgData name="DANIEL ARELLANO MARTINEZ" userId="a0a3baaf-6d84-4489-862a-041f5d52aaa1" providerId="ADAL" clId="{6414EABC-04A1-4B6B-8E81-74D56D0214E1}" dt="2023-01-17T13:53:09.963" v="535" actId="478"/>
          <ac:picMkLst>
            <pc:docMk/>
            <pc:sldMk cId="2170117111" sldId="295"/>
            <ac:picMk id="15" creationId="{1D69B587-0404-777B-4D88-A834739DEA0A}"/>
          </ac:picMkLst>
        </pc:picChg>
        <pc:picChg chg="mod">
          <ac:chgData name="DANIEL ARELLANO MARTINEZ" userId="a0a3baaf-6d84-4489-862a-041f5d52aaa1" providerId="ADAL" clId="{6414EABC-04A1-4B6B-8E81-74D56D0214E1}" dt="2023-01-17T13:53:18.043" v="537" actId="1076"/>
          <ac:picMkLst>
            <pc:docMk/>
            <pc:sldMk cId="2170117111" sldId="295"/>
            <ac:picMk id="16" creationId="{BDA5E0EE-9986-724B-5513-57630BEDBEA5}"/>
          </ac:picMkLst>
        </pc:picChg>
        <pc:picChg chg="mod">
          <ac:chgData name="DANIEL ARELLANO MARTINEZ" userId="a0a3baaf-6d84-4489-862a-041f5d52aaa1" providerId="ADAL" clId="{6414EABC-04A1-4B6B-8E81-74D56D0214E1}" dt="2023-01-17T13:53:18.043" v="537" actId="1076"/>
          <ac:picMkLst>
            <pc:docMk/>
            <pc:sldMk cId="2170117111" sldId="295"/>
            <ac:picMk id="17" creationId="{04A5179A-2DE5-21B2-3D3D-F9A33C73EC77}"/>
          </ac:picMkLst>
        </pc:picChg>
        <pc:picChg chg="mod">
          <ac:chgData name="DANIEL ARELLANO MARTINEZ" userId="a0a3baaf-6d84-4489-862a-041f5d52aaa1" providerId="ADAL" clId="{6414EABC-04A1-4B6B-8E81-74D56D0214E1}" dt="2023-01-17T13:53:18.043" v="537" actId="1076"/>
          <ac:picMkLst>
            <pc:docMk/>
            <pc:sldMk cId="2170117111" sldId="295"/>
            <ac:picMk id="20" creationId="{AB543026-8E01-D20F-3CF2-54B1C71A6F1D}"/>
          </ac:picMkLst>
        </pc:picChg>
      </pc:sldChg>
      <pc:sldChg chg="addSp modSp mod modAnim">
        <pc:chgData name="DANIEL ARELLANO MARTINEZ" userId="a0a3baaf-6d84-4489-862a-041f5d52aaa1" providerId="ADAL" clId="{6414EABC-04A1-4B6B-8E81-74D56D0214E1}" dt="2023-01-17T13:51:51.315" v="532" actId="1076"/>
        <pc:sldMkLst>
          <pc:docMk/>
          <pc:sldMk cId="3418640550" sldId="304"/>
        </pc:sldMkLst>
        <pc:picChg chg="add mod">
          <ac:chgData name="DANIEL ARELLANO MARTINEZ" userId="a0a3baaf-6d84-4489-862a-041f5d52aaa1" providerId="ADAL" clId="{6414EABC-04A1-4B6B-8E81-74D56D0214E1}" dt="2023-01-17T13:51:51.315" v="532" actId="1076"/>
          <ac:picMkLst>
            <pc:docMk/>
            <pc:sldMk cId="3418640550" sldId="304"/>
            <ac:picMk id="3" creationId="{950C5A1B-98B2-2639-52D6-5E948A0A2CCC}"/>
          </ac:picMkLst>
        </pc:picChg>
      </pc:sldChg>
      <pc:sldChg chg="addSp delSp modSp del mod">
        <pc:chgData name="DANIEL ARELLANO MARTINEZ" userId="a0a3baaf-6d84-4489-862a-041f5d52aaa1" providerId="ADAL" clId="{6414EABC-04A1-4B6B-8E81-74D56D0214E1}" dt="2023-01-17T13:36:39.590" v="49" actId="2696"/>
        <pc:sldMkLst>
          <pc:docMk/>
          <pc:sldMk cId="1468086130" sldId="319"/>
        </pc:sldMkLst>
        <pc:spChg chg="add mod">
          <ac:chgData name="DANIEL ARELLANO MARTINEZ" userId="a0a3baaf-6d84-4489-862a-041f5d52aaa1" providerId="ADAL" clId="{6414EABC-04A1-4B6B-8E81-74D56D0214E1}" dt="2023-01-17T13:35:17.639" v="47" actId="20577"/>
          <ac:spMkLst>
            <pc:docMk/>
            <pc:sldMk cId="1468086130" sldId="319"/>
            <ac:spMk id="3" creationId="{CB0E02C9-DC45-0E39-C676-B237DEE04DB4}"/>
          </ac:spMkLst>
        </pc:spChg>
        <pc:picChg chg="del mod">
          <ac:chgData name="DANIEL ARELLANO MARTINEZ" userId="a0a3baaf-6d84-4489-862a-041f5d52aaa1" providerId="ADAL" clId="{6414EABC-04A1-4B6B-8E81-74D56D0214E1}" dt="2023-01-17T13:35:19.239" v="48" actId="478"/>
          <ac:picMkLst>
            <pc:docMk/>
            <pc:sldMk cId="1468086130" sldId="319"/>
            <ac:picMk id="7" creationId="{B1510BEB-D466-1F41-A961-D138CE7C925D}"/>
          </ac:picMkLst>
        </pc:picChg>
      </pc:sldChg>
      <pc:sldChg chg="addSp delSp modSp mod">
        <pc:chgData name="DANIEL ARELLANO MARTINEZ" userId="a0a3baaf-6d84-4489-862a-041f5d52aaa1" providerId="ADAL" clId="{6414EABC-04A1-4B6B-8E81-74D56D0214E1}" dt="2023-01-17T13:50:25.187" v="526" actId="14100"/>
        <pc:sldMkLst>
          <pc:docMk/>
          <pc:sldMk cId="4119798944" sldId="320"/>
        </pc:sldMkLst>
        <pc:spChg chg="mod">
          <ac:chgData name="DANIEL ARELLANO MARTINEZ" userId="a0a3baaf-6d84-4489-862a-041f5d52aaa1" providerId="ADAL" clId="{6414EABC-04A1-4B6B-8E81-74D56D0214E1}" dt="2023-01-17T13:39:27.822" v="204" actId="20577"/>
          <ac:spMkLst>
            <pc:docMk/>
            <pc:sldMk cId="4119798944" sldId="320"/>
            <ac:spMk id="2" creationId="{1CC6E2A9-1B22-4466-AAB2-B9A291D31CB7}"/>
          </ac:spMkLst>
        </pc:spChg>
        <pc:spChg chg="mod">
          <ac:chgData name="DANIEL ARELLANO MARTINEZ" userId="a0a3baaf-6d84-4489-862a-041f5d52aaa1" providerId="ADAL" clId="{6414EABC-04A1-4B6B-8E81-74D56D0214E1}" dt="2023-01-17T13:45:45.709" v="397" actId="404"/>
          <ac:spMkLst>
            <pc:docMk/>
            <pc:sldMk cId="4119798944" sldId="320"/>
            <ac:spMk id="8" creationId="{5C5C6A00-5899-04FE-6F82-16EC3AAAF6B9}"/>
          </ac:spMkLst>
        </pc:spChg>
        <pc:spChg chg="mod">
          <ac:chgData name="DANIEL ARELLANO MARTINEZ" userId="a0a3baaf-6d84-4489-862a-041f5d52aaa1" providerId="ADAL" clId="{6414EABC-04A1-4B6B-8E81-74D56D0214E1}" dt="2023-01-17T13:45:35.134" v="384" actId="404"/>
          <ac:spMkLst>
            <pc:docMk/>
            <pc:sldMk cId="4119798944" sldId="320"/>
            <ac:spMk id="9" creationId="{B134F2D2-AA91-3F51-BCAE-D1D6F08A124F}"/>
          </ac:spMkLst>
        </pc:spChg>
        <pc:spChg chg="mod">
          <ac:chgData name="DANIEL ARELLANO MARTINEZ" userId="a0a3baaf-6d84-4489-862a-041f5d52aaa1" providerId="ADAL" clId="{6414EABC-04A1-4B6B-8E81-74D56D0214E1}" dt="2023-01-17T13:45:51.206" v="402" actId="404"/>
          <ac:spMkLst>
            <pc:docMk/>
            <pc:sldMk cId="4119798944" sldId="320"/>
            <ac:spMk id="10" creationId="{0375FEE0-A462-CF17-8502-3AF81A6F552D}"/>
          </ac:spMkLst>
        </pc:spChg>
        <pc:spChg chg="mod">
          <ac:chgData name="DANIEL ARELLANO MARTINEZ" userId="a0a3baaf-6d84-4489-862a-041f5d52aaa1" providerId="ADAL" clId="{6414EABC-04A1-4B6B-8E81-74D56D0214E1}" dt="2023-01-17T13:45:39.373" v="389" actId="404"/>
          <ac:spMkLst>
            <pc:docMk/>
            <pc:sldMk cId="4119798944" sldId="320"/>
            <ac:spMk id="11" creationId="{D2A4BBF8-E4EE-F9D9-81E4-948F097FBCA1}"/>
          </ac:spMkLst>
        </pc:spChg>
        <pc:spChg chg="del mod">
          <ac:chgData name="DANIEL ARELLANO MARTINEZ" userId="a0a3baaf-6d84-4489-862a-041f5d52aaa1" providerId="ADAL" clId="{6414EABC-04A1-4B6B-8E81-74D56D0214E1}" dt="2023-01-17T13:44:39.717" v="366" actId="478"/>
          <ac:spMkLst>
            <pc:docMk/>
            <pc:sldMk cId="4119798944" sldId="320"/>
            <ac:spMk id="12" creationId="{272A44D9-285E-E8D4-9F76-64A5EB92A984}"/>
          </ac:spMkLst>
        </pc:spChg>
        <pc:spChg chg="add mod">
          <ac:chgData name="DANIEL ARELLANO MARTINEZ" userId="a0a3baaf-6d84-4489-862a-041f5d52aaa1" providerId="ADAL" clId="{6414EABC-04A1-4B6B-8E81-74D56D0214E1}" dt="2023-01-17T13:50:25.187" v="526" actId="14100"/>
          <ac:spMkLst>
            <pc:docMk/>
            <pc:sldMk cId="4119798944" sldId="320"/>
            <ac:spMk id="33" creationId="{165F9709-C69B-8CEB-68B1-1862D56FAB74}"/>
          </ac:spMkLst>
        </pc:spChg>
        <pc:grpChg chg="add mod">
          <ac:chgData name="DANIEL ARELLANO MARTINEZ" userId="a0a3baaf-6d84-4489-862a-041f5d52aaa1" providerId="ADAL" clId="{6414EABC-04A1-4B6B-8E81-74D56D0214E1}" dt="2023-01-17T13:46:06.492" v="404" actId="1076"/>
          <ac:grpSpMkLst>
            <pc:docMk/>
            <pc:sldMk cId="4119798944" sldId="320"/>
            <ac:grpSpMk id="4" creationId="{BEACEB8A-2F87-B248-4B8C-F18E77DACA9B}"/>
          </ac:grpSpMkLst>
        </pc:grpChg>
        <pc:graphicFrameChg chg="mod modGraphic">
          <ac:chgData name="DANIEL ARELLANO MARTINEZ" userId="a0a3baaf-6d84-4489-862a-041f5d52aaa1" providerId="ADAL" clId="{6414EABC-04A1-4B6B-8E81-74D56D0214E1}" dt="2023-01-17T13:46:09.396" v="405" actId="1076"/>
          <ac:graphicFrameMkLst>
            <pc:docMk/>
            <pc:sldMk cId="4119798944" sldId="320"/>
            <ac:graphicFrameMk id="3" creationId="{88A142B9-7C40-ADC9-5377-B20B7D348878}"/>
          </ac:graphicFrameMkLst>
        </pc:graphicFrameChg>
        <pc:graphicFrameChg chg="del modGraphic">
          <ac:chgData name="DANIEL ARELLANO MARTINEZ" userId="a0a3baaf-6d84-4489-862a-041f5d52aaa1" providerId="ADAL" clId="{6414EABC-04A1-4B6B-8E81-74D56D0214E1}" dt="2023-01-17T13:44:29.510" v="362" actId="478"/>
          <ac:graphicFrameMkLst>
            <pc:docMk/>
            <pc:sldMk cId="4119798944" sldId="320"/>
            <ac:graphicFrameMk id="5" creationId="{26D990FA-F8B4-7FC4-394E-B44DAF487019}"/>
          </ac:graphicFrameMkLst>
        </pc:graphicFrameChg>
        <pc:graphicFrameChg chg="del modGraphic">
          <ac:chgData name="DANIEL ARELLANO MARTINEZ" userId="a0a3baaf-6d84-4489-862a-041f5d52aaa1" providerId="ADAL" clId="{6414EABC-04A1-4B6B-8E81-74D56D0214E1}" dt="2023-01-17T13:44:31.085" v="363" actId="478"/>
          <ac:graphicFrameMkLst>
            <pc:docMk/>
            <pc:sldMk cId="4119798944" sldId="320"/>
            <ac:graphicFrameMk id="6" creationId="{F55C1608-1A4A-AE68-18D5-44E591084D2C}"/>
          </ac:graphicFrameMkLst>
        </pc:graphicFrameChg>
        <pc:picChg chg="mod">
          <ac:chgData name="DANIEL ARELLANO MARTINEZ" userId="a0a3baaf-6d84-4489-862a-041f5d52aaa1" providerId="ADAL" clId="{6414EABC-04A1-4B6B-8E81-74D56D0214E1}" dt="2023-01-17T13:44:32.369" v="364"/>
          <ac:picMkLst>
            <pc:docMk/>
            <pc:sldMk cId="4119798944" sldId="320"/>
            <ac:picMk id="7" creationId="{E2DE95B0-04AF-99BF-A4CE-93A3FA95A83A}"/>
          </ac:picMkLst>
        </pc:picChg>
        <pc:inkChg chg="add del">
          <ac:chgData name="DANIEL ARELLANO MARTINEZ" userId="a0a3baaf-6d84-4489-862a-041f5d52aaa1" providerId="ADAL" clId="{6414EABC-04A1-4B6B-8E81-74D56D0214E1}" dt="2023-01-17T13:47:02.710" v="407" actId="9405"/>
          <ac:inkMkLst>
            <pc:docMk/>
            <pc:sldMk cId="4119798944" sldId="320"/>
            <ac:inkMk id="13" creationId="{F842AC67-7E8A-5DCC-845C-FF4D4D90A04E}"/>
          </ac:inkMkLst>
        </pc:inkChg>
        <pc:inkChg chg="add del">
          <ac:chgData name="DANIEL ARELLANO MARTINEZ" userId="a0a3baaf-6d84-4489-862a-041f5d52aaa1" providerId="ADAL" clId="{6414EABC-04A1-4B6B-8E81-74D56D0214E1}" dt="2023-01-17T13:47:09.630" v="409" actId="9405"/>
          <ac:inkMkLst>
            <pc:docMk/>
            <pc:sldMk cId="4119798944" sldId="320"/>
            <ac:inkMk id="14" creationId="{3250EB23-EBC9-B34F-68BB-0C35F62C1046}"/>
          </ac:inkMkLst>
        </pc:inkChg>
        <pc:inkChg chg="add del">
          <ac:chgData name="DANIEL ARELLANO MARTINEZ" userId="a0a3baaf-6d84-4489-862a-041f5d52aaa1" providerId="ADAL" clId="{6414EABC-04A1-4B6B-8E81-74D56D0214E1}" dt="2023-01-17T13:47:19.989" v="413" actId="9405"/>
          <ac:inkMkLst>
            <pc:docMk/>
            <pc:sldMk cId="4119798944" sldId="320"/>
            <ac:inkMk id="15" creationId="{FD025EA3-60D1-9027-16B3-7C13A57DE69B}"/>
          </ac:inkMkLst>
        </pc:inkChg>
        <pc:inkChg chg="add del">
          <ac:chgData name="DANIEL ARELLANO MARTINEZ" userId="a0a3baaf-6d84-4489-862a-041f5d52aaa1" providerId="ADAL" clId="{6414EABC-04A1-4B6B-8E81-74D56D0214E1}" dt="2023-01-17T13:47:19.661" v="412" actId="9405"/>
          <ac:inkMkLst>
            <pc:docMk/>
            <pc:sldMk cId="4119798944" sldId="320"/>
            <ac:inkMk id="16" creationId="{0A47899A-77E9-CB16-7635-01974F4B764D}"/>
          </ac:inkMkLst>
        </pc:inkChg>
        <pc:cxnChg chg="add del">
          <ac:chgData name="DANIEL ARELLANO MARTINEZ" userId="a0a3baaf-6d84-4489-862a-041f5d52aaa1" providerId="ADAL" clId="{6414EABC-04A1-4B6B-8E81-74D56D0214E1}" dt="2023-01-17T13:47:45.724" v="415" actId="478"/>
          <ac:cxnSpMkLst>
            <pc:docMk/>
            <pc:sldMk cId="4119798944" sldId="320"/>
            <ac:cxnSpMk id="18" creationId="{27790EC9-B9EB-8BFD-8C01-67B845A611F7}"/>
          </ac:cxnSpMkLst>
        </pc:cxnChg>
        <pc:cxnChg chg="add mod">
          <ac:chgData name="DANIEL ARELLANO MARTINEZ" userId="a0a3baaf-6d84-4489-862a-041f5d52aaa1" providerId="ADAL" clId="{6414EABC-04A1-4B6B-8E81-74D56D0214E1}" dt="2023-01-17T13:50:04.541" v="523" actId="14100"/>
          <ac:cxnSpMkLst>
            <pc:docMk/>
            <pc:sldMk cId="4119798944" sldId="320"/>
            <ac:cxnSpMk id="20" creationId="{77550B49-D5A7-6A49-87CE-2C156F9F2ED6}"/>
          </ac:cxnSpMkLst>
        </pc:cxnChg>
      </pc:sldChg>
      <pc:sldChg chg="add del">
        <pc:chgData name="DANIEL ARELLANO MARTINEZ" userId="a0a3baaf-6d84-4489-862a-041f5d52aaa1" providerId="ADAL" clId="{6414EABC-04A1-4B6B-8E81-74D56D0214E1}" dt="2023-01-17T13:33:42.205" v="1" actId="2696"/>
        <pc:sldMkLst>
          <pc:docMk/>
          <pc:sldMk cId="943407812" sldId="326"/>
        </pc:sldMkLst>
      </pc:sldChg>
      <pc:sldChg chg="add">
        <pc:chgData name="DANIEL ARELLANO MARTINEZ" userId="a0a3baaf-6d84-4489-862a-041f5d52aaa1" providerId="ADAL" clId="{6414EABC-04A1-4B6B-8E81-74D56D0214E1}" dt="2023-01-17T13:34:58.646" v="27" actId="2890"/>
        <pc:sldMkLst>
          <pc:docMk/>
          <pc:sldMk cId="1601073950" sldId="326"/>
        </pc:sldMkLst>
      </pc:sldChg>
      <pc:sldChg chg="addSp modSp add mod">
        <pc:chgData name="DANIEL ARELLANO MARTINEZ" userId="a0a3baaf-6d84-4489-862a-041f5d52aaa1" providerId="ADAL" clId="{6414EABC-04A1-4B6B-8E81-74D56D0214E1}" dt="2023-01-17T13:37:31.072" v="67" actId="207"/>
        <pc:sldMkLst>
          <pc:docMk/>
          <pc:sldMk cId="3306733929" sldId="327"/>
        </pc:sldMkLst>
        <pc:spChg chg="add mod">
          <ac:chgData name="DANIEL ARELLANO MARTINEZ" userId="a0a3baaf-6d84-4489-862a-041f5d52aaa1" providerId="ADAL" clId="{6414EABC-04A1-4B6B-8E81-74D56D0214E1}" dt="2023-01-17T13:37:06.287" v="55" actId="14100"/>
          <ac:spMkLst>
            <pc:docMk/>
            <pc:sldMk cId="3306733929" sldId="327"/>
            <ac:spMk id="4" creationId="{3D02DF69-FC18-0DAA-E685-A654F5F31126}"/>
          </ac:spMkLst>
        </pc:spChg>
        <pc:spChg chg="add mod">
          <ac:chgData name="DANIEL ARELLANO MARTINEZ" userId="a0a3baaf-6d84-4489-862a-041f5d52aaa1" providerId="ADAL" clId="{6414EABC-04A1-4B6B-8E81-74D56D0214E1}" dt="2023-01-17T13:37:31.072" v="67" actId="207"/>
          <ac:spMkLst>
            <pc:docMk/>
            <pc:sldMk cId="3306733929" sldId="327"/>
            <ac:spMk id="5" creationId="{B073CE1D-CE58-CC0A-9545-F14E70D7FB79}"/>
          </ac:spMkLst>
        </pc:spChg>
      </pc:sldChg>
      <pc:sldChg chg="addSp delSp modSp add mod">
        <pc:chgData name="DANIEL ARELLANO MARTINEZ" userId="a0a3baaf-6d84-4489-862a-041f5d52aaa1" providerId="ADAL" clId="{6414EABC-04A1-4B6B-8E81-74D56D0214E1}" dt="2023-01-17T13:42:27.077" v="351" actId="12385"/>
        <pc:sldMkLst>
          <pc:docMk/>
          <pc:sldMk cId="3932428253" sldId="328"/>
        </pc:sldMkLst>
        <pc:spChg chg="mod">
          <ac:chgData name="DANIEL ARELLANO MARTINEZ" userId="a0a3baaf-6d84-4489-862a-041f5d52aaa1" providerId="ADAL" clId="{6414EABC-04A1-4B6B-8E81-74D56D0214E1}" dt="2023-01-17T13:37:40.622" v="71" actId="20577"/>
          <ac:spMkLst>
            <pc:docMk/>
            <pc:sldMk cId="3932428253" sldId="328"/>
            <ac:spMk id="3" creationId="{CB0E02C9-DC45-0E39-C676-B237DEE04DB4}"/>
          </ac:spMkLst>
        </pc:spChg>
        <pc:spChg chg="del">
          <ac:chgData name="DANIEL ARELLANO MARTINEZ" userId="a0a3baaf-6d84-4489-862a-041f5d52aaa1" providerId="ADAL" clId="{6414EABC-04A1-4B6B-8E81-74D56D0214E1}" dt="2023-01-17T13:37:44.630" v="72" actId="478"/>
          <ac:spMkLst>
            <pc:docMk/>
            <pc:sldMk cId="3932428253" sldId="328"/>
            <ac:spMk id="4" creationId="{3D02DF69-FC18-0DAA-E685-A654F5F31126}"/>
          </ac:spMkLst>
        </pc:spChg>
        <pc:spChg chg="del">
          <ac:chgData name="DANIEL ARELLANO MARTINEZ" userId="a0a3baaf-6d84-4489-862a-041f5d52aaa1" providerId="ADAL" clId="{6414EABC-04A1-4B6B-8E81-74D56D0214E1}" dt="2023-01-17T13:37:44.630" v="72" actId="478"/>
          <ac:spMkLst>
            <pc:docMk/>
            <pc:sldMk cId="3932428253" sldId="328"/>
            <ac:spMk id="5" creationId="{B073CE1D-CE58-CC0A-9545-F14E70D7FB79}"/>
          </ac:spMkLst>
        </pc:spChg>
        <pc:graphicFrameChg chg="add mod modGraphic">
          <ac:chgData name="DANIEL ARELLANO MARTINEZ" userId="a0a3baaf-6d84-4489-862a-041f5d52aaa1" providerId="ADAL" clId="{6414EABC-04A1-4B6B-8E81-74D56D0214E1}" dt="2023-01-17T13:42:27.077" v="351" actId="12385"/>
          <ac:graphicFrameMkLst>
            <pc:docMk/>
            <pc:sldMk cId="3932428253" sldId="328"/>
            <ac:graphicFrameMk id="6" creationId="{0753B516-B1FA-1830-E131-6ABB8049EF32}"/>
          </ac:graphicFrameMkLst>
        </pc:graphicFrameChg>
        <pc:picChg chg="del">
          <ac:chgData name="DANIEL ARELLANO MARTINEZ" userId="a0a3baaf-6d84-4489-862a-041f5d52aaa1" providerId="ADAL" clId="{6414EABC-04A1-4B6B-8E81-74D56D0214E1}" dt="2023-01-17T13:37:46.254" v="73" actId="478"/>
          <ac:picMkLst>
            <pc:docMk/>
            <pc:sldMk cId="3932428253" sldId="328"/>
            <ac:picMk id="7" creationId="{B1510BEB-D466-1F41-A961-D138CE7C925D}"/>
          </ac:picMkLst>
        </pc:picChg>
      </pc:sldChg>
      <pc:sldChg chg="add">
        <pc:chgData name="DANIEL ARELLANO MARTINEZ" userId="a0a3baaf-6d84-4489-862a-041f5d52aaa1" providerId="ADAL" clId="{6414EABC-04A1-4B6B-8E81-74D56D0214E1}" dt="2023-01-17T13:44:26.014" v="361" actId="2890"/>
        <pc:sldMkLst>
          <pc:docMk/>
          <pc:sldMk cId="2610594992" sldId="329"/>
        </pc:sldMkLst>
      </pc:sldChg>
      <pc:sldChg chg="addSp delSp modSp add mod">
        <pc:chgData name="DANIEL ARELLANO MARTINEZ" userId="a0a3baaf-6d84-4489-862a-041f5d52aaa1" providerId="ADAL" clId="{6414EABC-04A1-4B6B-8E81-74D56D0214E1}" dt="2023-01-17T14:07:47.607" v="890" actId="1076"/>
        <pc:sldMkLst>
          <pc:docMk/>
          <pc:sldMk cId="3165801458" sldId="330"/>
        </pc:sldMkLst>
        <pc:spChg chg="mod">
          <ac:chgData name="DANIEL ARELLANO MARTINEZ" userId="a0a3baaf-6d84-4489-862a-041f5d52aaa1" providerId="ADAL" clId="{6414EABC-04A1-4B6B-8E81-74D56D0214E1}" dt="2023-01-17T13:58:14.628" v="667" actId="1076"/>
          <ac:spMkLst>
            <pc:docMk/>
            <pc:sldMk cId="3165801458" sldId="330"/>
            <ac:spMk id="2" creationId="{1CC6E2A9-1B22-4466-AAB2-B9A291D31CB7}"/>
          </ac:spMkLst>
        </pc:spChg>
        <pc:spChg chg="add mod">
          <ac:chgData name="DANIEL ARELLANO MARTINEZ" userId="a0a3baaf-6d84-4489-862a-041f5d52aaa1" providerId="ADAL" clId="{6414EABC-04A1-4B6B-8E81-74D56D0214E1}" dt="2023-01-17T13:53:46.754" v="568" actId="20577"/>
          <ac:spMkLst>
            <pc:docMk/>
            <pc:sldMk cId="3165801458" sldId="330"/>
            <ac:spMk id="7" creationId="{2C2CFE71-D479-C5E4-E65D-7FB8547DD1EB}"/>
          </ac:spMkLst>
        </pc:spChg>
        <pc:spChg chg="add mod ord">
          <ac:chgData name="DANIEL ARELLANO MARTINEZ" userId="a0a3baaf-6d84-4489-862a-041f5d52aaa1" providerId="ADAL" clId="{6414EABC-04A1-4B6B-8E81-74D56D0214E1}" dt="2023-01-17T14:05:41.640" v="888" actId="1035"/>
          <ac:spMkLst>
            <pc:docMk/>
            <pc:sldMk cId="3165801458" sldId="330"/>
            <ac:spMk id="8" creationId="{7EBA7614-AD6D-765A-420B-D9A47C23B4B4}"/>
          </ac:spMkLst>
        </pc:spChg>
        <pc:spChg chg="add mod ord">
          <ac:chgData name="DANIEL ARELLANO MARTINEZ" userId="a0a3baaf-6d84-4489-862a-041f5d52aaa1" providerId="ADAL" clId="{6414EABC-04A1-4B6B-8E81-74D56D0214E1}" dt="2023-01-17T14:05:41.640" v="888" actId="1035"/>
          <ac:spMkLst>
            <pc:docMk/>
            <pc:sldMk cId="3165801458" sldId="330"/>
            <ac:spMk id="9" creationId="{814D96A8-96A3-166D-5659-FEA9DF594D42}"/>
          </ac:spMkLst>
        </pc:spChg>
        <pc:spChg chg="add mod">
          <ac:chgData name="DANIEL ARELLANO MARTINEZ" userId="a0a3baaf-6d84-4489-862a-041f5d52aaa1" providerId="ADAL" clId="{6414EABC-04A1-4B6B-8E81-74D56D0214E1}" dt="2023-01-17T14:05:41.640" v="888" actId="1035"/>
          <ac:spMkLst>
            <pc:docMk/>
            <pc:sldMk cId="3165801458" sldId="330"/>
            <ac:spMk id="10" creationId="{C30AB6BF-6976-C7DD-178E-AEE815AEC2F5}"/>
          </ac:spMkLst>
        </pc:spChg>
        <pc:spChg chg="add mod">
          <ac:chgData name="DANIEL ARELLANO MARTINEZ" userId="a0a3baaf-6d84-4489-862a-041f5d52aaa1" providerId="ADAL" clId="{6414EABC-04A1-4B6B-8E81-74D56D0214E1}" dt="2023-01-17T14:05:41.640" v="888" actId="1035"/>
          <ac:spMkLst>
            <pc:docMk/>
            <pc:sldMk cId="3165801458" sldId="330"/>
            <ac:spMk id="12" creationId="{F3FC1280-9EAF-EA9B-CBC3-3BCAF2F00CDC}"/>
          </ac:spMkLst>
        </pc:spChg>
        <pc:spChg chg="add mod ord">
          <ac:chgData name="DANIEL ARELLANO MARTINEZ" userId="a0a3baaf-6d84-4489-862a-041f5d52aaa1" providerId="ADAL" clId="{6414EABC-04A1-4B6B-8E81-74D56D0214E1}" dt="2023-01-17T14:05:41.640" v="888" actId="1035"/>
          <ac:spMkLst>
            <pc:docMk/>
            <pc:sldMk cId="3165801458" sldId="330"/>
            <ac:spMk id="13" creationId="{D1E8C516-6FF9-A861-419C-48280852AB3E}"/>
          </ac:spMkLst>
        </pc:spChg>
        <pc:spChg chg="add mod">
          <ac:chgData name="DANIEL ARELLANO MARTINEZ" userId="a0a3baaf-6d84-4489-862a-041f5d52aaa1" providerId="ADAL" clId="{6414EABC-04A1-4B6B-8E81-74D56D0214E1}" dt="2023-01-17T14:05:41.640" v="888" actId="1035"/>
          <ac:spMkLst>
            <pc:docMk/>
            <pc:sldMk cId="3165801458" sldId="330"/>
            <ac:spMk id="19" creationId="{B81D4C47-182A-D950-848A-282BF894EDC0}"/>
          </ac:spMkLst>
        </pc:spChg>
        <pc:spChg chg="add mod">
          <ac:chgData name="DANIEL ARELLANO MARTINEZ" userId="a0a3baaf-6d84-4489-862a-041f5d52aaa1" providerId="ADAL" clId="{6414EABC-04A1-4B6B-8E81-74D56D0214E1}" dt="2023-01-17T14:05:41.640" v="888" actId="1035"/>
          <ac:spMkLst>
            <pc:docMk/>
            <pc:sldMk cId="3165801458" sldId="330"/>
            <ac:spMk id="21" creationId="{290525AF-9F37-A172-8E23-8286DEE35B35}"/>
          </ac:spMkLst>
        </pc:spChg>
        <pc:spChg chg="add del mod">
          <ac:chgData name="DANIEL ARELLANO MARTINEZ" userId="a0a3baaf-6d84-4489-862a-041f5d52aaa1" providerId="ADAL" clId="{6414EABC-04A1-4B6B-8E81-74D56D0214E1}" dt="2023-01-17T14:01:32.257" v="782" actId="478"/>
          <ac:spMkLst>
            <pc:docMk/>
            <pc:sldMk cId="3165801458" sldId="330"/>
            <ac:spMk id="22" creationId="{96F1B049-0446-3E62-BD5A-C26041BD1782}"/>
          </ac:spMkLst>
        </pc:spChg>
        <pc:spChg chg="add mod">
          <ac:chgData name="DANIEL ARELLANO MARTINEZ" userId="a0a3baaf-6d84-4489-862a-041f5d52aaa1" providerId="ADAL" clId="{6414EABC-04A1-4B6B-8E81-74D56D0214E1}" dt="2023-01-17T14:05:41.640" v="888" actId="1035"/>
          <ac:spMkLst>
            <pc:docMk/>
            <pc:sldMk cId="3165801458" sldId="330"/>
            <ac:spMk id="34" creationId="{2ADB7FBF-B112-82BF-99C3-264A6DA36B4E}"/>
          </ac:spMkLst>
        </pc:spChg>
        <pc:grpChg chg="add mod">
          <ac:chgData name="DANIEL ARELLANO MARTINEZ" userId="a0a3baaf-6d84-4489-862a-041f5d52aaa1" providerId="ADAL" clId="{6414EABC-04A1-4B6B-8E81-74D56D0214E1}" dt="2023-01-17T14:05:41.640" v="888" actId="1035"/>
          <ac:grpSpMkLst>
            <pc:docMk/>
            <pc:sldMk cId="3165801458" sldId="330"/>
            <ac:grpSpMk id="11" creationId="{2696613E-C337-5B0E-2287-7EE2D18B7051}"/>
          </ac:grpSpMkLst>
        </pc:grpChg>
        <pc:grpChg chg="add mod">
          <ac:chgData name="DANIEL ARELLANO MARTINEZ" userId="a0a3baaf-6d84-4489-862a-041f5d52aaa1" providerId="ADAL" clId="{6414EABC-04A1-4B6B-8E81-74D56D0214E1}" dt="2023-01-17T14:05:41.640" v="888" actId="1035"/>
          <ac:grpSpMkLst>
            <pc:docMk/>
            <pc:sldMk cId="3165801458" sldId="330"/>
            <ac:grpSpMk id="18" creationId="{8BC6C6CB-BE7E-2179-D617-68CDBF140017}"/>
          </ac:grpSpMkLst>
        </pc:grpChg>
        <pc:grpChg chg="add mod">
          <ac:chgData name="DANIEL ARELLANO MARTINEZ" userId="a0a3baaf-6d84-4489-862a-041f5d52aaa1" providerId="ADAL" clId="{6414EABC-04A1-4B6B-8E81-74D56D0214E1}" dt="2023-01-17T14:05:41.640" v="888" actId="1035"/>
          <ac:grpSpMkLst>
            <pc:docMk/>
            <pc:sldMk cId="3165801458" sldId="330"/>
            <ac:grpSpMk id="23" creationId="{B903AA26-B7CB-0009-27B5-7CCEF190084F}"/>
          </ac:grpSpMkLst>
        </pc:grpChg>
        <pc:grpChg chg="add mod">
          <ac:chgData name="DANIEL ARELLANO MARTINEZ" userId="a0a3baaf-6d84-4489-862a-041f5d52aaa1" providerId="ADAL" clId="{6414EABC-04A1-4B6B-8E81-74D56D0214E1}" dt="2023-01-17T14:07:47.607" v="890" actId="1076"/>
          <ac:grpSpMkLst>
            <pc:docMk/>
            <pc:sldMk cId="3165801458" sldId="330"/>
            <ac:grpSpMk id="35" creationId="{2209EFB7-1775-82D8-B6D2-9B0C3D576D0A}"/>
          </ac:grpSpMkLst>
        </pc:grpChg>
        <pc:picChg chg="mod">
          <ac:chgData name="DANIEL ARELLANO MARTINEZ" userId="a0a3baaf-6d84-4489-862a-041f5d52aaa1" providerId="ADAL" clId="{6414EABC-04A1-4B6B-8E81-74D56D0214E1}" dt="2023-01-17T14:05:41.640" v="888" actId="1035"/>
          <ac:picMkLst>
            <pc:docMk/>
            <pc:sldMk cId="3165801458" sldId="330"/>
            <ac:picMk id="3" creationId="{14546AB5-C475-12C1-899E-CC584202BEC5}"/>
          </ac:picMkLst>
        </pc:picChg>
        <pc:picChg chg="mod">
          <ac:chgData name="DANIEL ARELLANO MARTINEZ" userId="a0a3baaf-6d84-4489-862a-041f5d52aaa1" providerId="ADAL" clId="{6414EABC-04A1-4B6B-8E81-74D56D0214E1}" dt="2023-01-17T14:05:41.640" v="888" actId="1035"/>
          <ac:picMkLst>
            <pc:docMk/>
            <pc:sldMk cId="3165801458" sldId="330"/>
            <ac:picMk id="4" creationId="{55789DA9-0C26-0084-6AB6-1B8781325F6D}"/>
          </ac:picMkLst>
        </pc:picChg>
        <pc:picChg chg="mod">
          <ac:chgData name="DANIEL ARELLANO MARTINEZ" userId="a0a3baaf-6d84-4489-862a-041f5d52aaa1" providerId="ADAL" clId="{6414EABC-04A1-4B6B-8E81-74D56D0214E1}" dt="2023-01-17T14:05:41.640" v="888" actId="1035"/>
          <ac:picMkLst>
            <pc:docMk/>
            <pc:sldMk cId="3165801458" sldId="330"/>
            <ac:picMk id="5" creationId="{AF1C3A4A-F3FB-3DCD-E3A7-E8002B458D2B}"/>
          </ac:picMkLst>
        </pc:picChg>
        <pc:picChg chg="mod">
          <ac:chgData name="DANIEL ARELLANO MARTINEZ" userId="a0a3baaf-6d84-4489-862a-041f5d52aaa1" providerId="ADAL" clId="{6414EABC-04A1-4B6B-8E81-74D56D0214E1}" dt="2023-01-17T14:05:41.640" v="888" actId="1035"/>
          <ac:picMkLst>
            <pc:docMk/>
            <pc:sldMk cId="3165801458" sldId="330"/>
            <ac:picMk id="6" creationId="{7FB09E98-06B6-D89D-D57B-3483654AAA0E}"/>
          </ac:picMkLst>
        </pc:picChg>
        <pc:picChg chg="mod">
          <ac:chgData name="DANIEL ARELLANO MARTINEZ" userId="a0a3baaf-6d84-4489-862a-041f5d52aaa1" providerId="ADAL" clId="{6414EABC-04A1-4B6B-8E81-74D56D0214E1}" dt="2023-01-17T14:05:41.640" v="888" actId="1035"/>
          <ac:picMkLst>
            <pc:docMk/>
            <pc:sldMk cId="3165801458" sldId="330"/>
            <ac:picMk id="14" creationId="{6A16981E-60B6-EC4E-E324-2C100197272A}"/>
          </ac:picMkLst>
        </pc:picChg>
        <pc:picChg chg="mod">
          <ac:chgData name="DANIEL ARELLANO MARTINEZ" userId="a0a3baaf-6d84-4489-862a-041f5d52aaa1" providerId="ADAL" clId="{6414EABC-04A1-4B6B-8E81-74D56D0214E1}" dt="2023-01-17T14:05:41.640" v="888" actId="1035"/>
          <ac:picMkLst>
            <pc:docMk/>
            <pc:sldMk cId="3165801458" sldId="330"/>
            <ac:picMk id="15" creationId="{1D69B587-0404-777B-4D88-A834739DEA0A}"/>
          </ac:picMkLst>
        </pc:picChg>
        <pc:picChg chg="del">
          <ac:chgData name="DANIEL ARELLANO MARTINEZ" userId="a0a3baaf-6d84-4489-862a-041f5d52aaa1" providerId="ADAL" clId="{6414EABC-04A1-4B6B-8E81-74D56D0214E1}" dt="2023-01-17T13:53:01.850" v="534" actId="478"/>
          <ac:picMkLst>
            <pc:docMk/>
            <pc:sldMk cId="3165801458" sldId="330"/>
            <ac:picMk id="16" creationId="{BDA5E0EE-9986-724B-5513-57630BEDBEA5}"/>
          </ac:picMkLst>
        </pc:picChg>
        <pc:picChg chg="del">
          <ac:chgData name="DANIEL ARELLANO MARTINEZ" userId="a0a3baaf-6d84-4489-862a-041f5d52aaa1" providerId="ADAL" clId="{6414EABC-04A1-4B6B-8E81-74D56D0214E1}" dt="2023-01-17T13:53:01.850" v="534" actId="478"/>
          <ac:picMkLst>
            <pc:docMk/>
            <pc:sldMk cId="3165801458" sldId="330"/>
            <ac:picMk id="17" creationId="{04A5179A-2DE5-21B2-3D3D-F9A33C73EC77}"/>
          </ac:picMkLst>
        </pc:picChg>
        <pc:picChg chg="del">
          <ac:chgData name="DANIEL ARELLANO MARTINEZ" userId="a0a3baaf-6d84-4489-862a-041f5d52aaa1" providerId="ADAL" clId="{6414EABC-04A1-4B6B-8E81-74D56D0214E1}" dt="2023-01-17T13:53:01.850" v="534" actId="478"/>
          <ac:picMkLst>
            <pc:docMk/>
            <pc:sldMk cId="3165801458" sldId="330"/>
            <ac:picMk id="20" creationId="{AB543026-8E01-D20F-3CF2-54B1C71A6F1D}"/>
          </ac:picMkLst>
        </pc:picChg>
        <pc:picChg chg="add mod">
          <ac:chgData name="DANIEL ARELLANO MARTINEZ" userId="a0a3baaf-6d84-4489-862a-041f5d52aaa1" providerId="ADAL" clId="{6414EABC-04A1-4B6B-8E81-74D56D0214E1}" dt="2023-01-17T14:05:41.640" v="888" actId="1035"/>
          <ac:picMkLst>
            <pc:docMk/>
            <pc:sldMk cId="3165801458" sldId="330"/>
            <ac:picMk id="1026" creationId="{A119FA32-944A-33D2-30E0-C972081F243F}"/>
          </ac:picMkLst>
        </pc:picChg>
        <pc:picChg chg="add mod">
          <ac:chgData name="DANIEL ARELLANO MARTINEZ" userId="a0a3baaf-6d84-4489-862a-041f5d52aaa1" providerId="ADAL" clId="{6414EABC-04A1-4B6B-8E81-74D56D0214E1}" dt="2023-01-17T14:05:41.640" v="888" actId="1035"/>
          <ac:picMkLst>
            <pc:docMk/>
            <pc:sldMk cId="3165801458" sldId="330"/>
            <ac:picMk id="1028" creationId="{97D57AFA-3314-C1E7-A506-2A8230517E74}"/>
          </ac:picMkLst>
        </pc:picChg>
        <pc:cxnChg chg="add mod">
          <ac:chgData name="DANIEL ARELLANO MARTINEZ" userId="a0a3baaf-6d84-4489-862a-041f5d52aaa1" providerId="ADAL" clId="{6414EABC-04A1-4B6B-8E81-74D56D0214E1}" dt="2023-01-17T14:05:41.640" v="888" actId="1035"/>
          <ac:cxnSpMkLst>
            <pc:docMk/>
            <pc:sldMk cId="3165801458" sldId="330"/>
            <ac:cxnSpMk id="24" creationId="{E51DC1BE-65D4-C574-207C-5212842B7AFA}"/>
          </ac:cxnSpMkLst>
        </pc:cxnChg>
        <pc:cxnChg chg="add mod">
          <ac:chgData name="DANIEL ARELLANO MARTINEZ" userId="a0a3baaf-6d84-4489-862a-041f5d52aaa1" providerId="ADAL" clId="{6414EABC-04A1-4B6B-8E81-74D56D0214E1}" dt="2023-01-17T14:05:41.640" v="888" actId="1035"/>
          <ac:cxnSpMkLst>
            <pc:docMk/>
            <pc:sldMk cId="3165801458" sldId="330"/>
            <ac:cxnSpMk id="26" creationId="{BA93263B-3A16-03FC-4417-58D915312905}"/>
          </ac:cxnSpMkLst>
        </pc:cxnChg>
        <pc:cxnChg chg="add mod">
          <ac:chgData name="DANIEL ARELLANO MARTINEZ" userId="a0a3baaf-6d84-4489-862a-041f5d52aaa1" providerId="ADAL" clId="{6414EABC-04A1-4B6B-8E81-74D56D0214E1}" dt="2023-01-17T14:05:41.640" v="888" actId="1035"/>
          <ac:cxnSpMkLst>
            <pc:docMk/>
            <pc:sldMk cId="3165801458" sldId="330"/>
            <ac:cxnSpMk id="29" creationId="{AA5E7F07-03FC-3386-29D7-30D5764AC27E}"/>
          </ac:cxnSpMkLst>
        </pc:cxnChg>
      </pc:sldChg>
    </pc:docChg>
  </pc:docChgLst>
  <pc:docChgLst>
    <pc:chgData name="JOHNSIEL ANTONIO CASTAÑOS HERNANDEZ" userId="S::johcasher@alum.us.es::18ea0d4d-8466-4b1e-ba47-3242d9300924" providerId="AD" clId="Web-{09C8094C-CCC2-9DDF-1221-3ED3365A87A7}"/>
    <pc:docChg chg="delSld">
      <pc:chgData name="JOHNSIEL ANTONIO CASTAÑOS HERNANDEZ" userId="S::johcasher@alum.us.es::18ea0d4d-8466-4b1e-ba47-3242d9300924" providerId="AD" clId="Web-{09C8094C-CCC2-9DDF-1221-3ED3365A87A7}" dt="2023-01-17T15:01:52.684" v="0"/>
      <pc:docMkLst>
        <pc:docMk/>
      </pc:docMkLst>
      <pc:sldChg chg="del">
        <pc:chgData name="JOHNSIEL ANTONIO CASTAÑOS HERNANDEZ" userId="S::johcasher@alum.us.es::18ea0d4d-8466-4b1e-ba47-3242d9300924" providerId="AD" clId="Web-{09C8094C-CCC2-9DDF-1221-3ED3365A87A7}" dt="2023-01-17T15:01:52.684" v="0"/>
        <pc:sldMkLst>
          <pc:docMk/>
          <pc:sldMk cId="1267064553" sldId="307"/>
        </pc:sldMkLst>
      </pc:sldChg>
    </pc:docChg>
  </pc:docChgLst>
  <pc:docChgLst>
    <pc:chgData name="JOSE MARIA CRUZ LORITE" userId="S::joscrulor@alum.us.es::a0cc5343-33a6-4673-8898-f68f6d0b8863" providerId="AD" clId="Web-{32DB2888-9CB5-4B38-81B6-D8D611B2D614}"/>
    <pc:docChg chg="addSld delSld modSld sldOrd">
      <pc:chgData name="JOSE MARIA CRUZ LORITE" userId="S::joscrulor@alum.us.es::a0cc5343-33a6-4673-8898-f68f6d0b8863" providerId="AD" clId="Web-{32DB2888-9CB5-4B38-81B6-D8D611B2D614}" dt="2023-01-17T15:05:23.434" v="369" actId="20577"/>
      <pc:docMkLst>
        <pc:docMk/>
      </pc:docMkLst>
      <pc:sldChg chg="new del">
        <pc:chgData name="JOSE MARIA CRUZ LORITE" userId="S::joscrulor@alum.us.es::a0cc5343-33a6-4673-8898-f68f6d0b8863" providerId="AD" clId="Web-{32DB2888-9CB5-4B38-81B6-D8D611B2D614}" dt="2023-01-17T14:43:28.311" v="4"/>
        <pc:sldMkLst>
          <pc:docMk/>
          <pc:sldMk cId="187654889" sldId="331"/>
        </pc:sldMkLst>
      </pc:sldChg>
      <pc:sldChg chg="addSp delSp modSp add ord replId">
        <pc:chgData name="JOSE MARIA CRUZ LORITE" userId="S::joscrulor@alum.us.es::a0cc5343-33a6-4673-8898-f68f6d0b8863" providerId="AD" clId="Web-{32DB2888-9CB5-4B38-81B6-D8D611B2D614}" dt="2023-01-17T15:03:54.931" v="352" actId="20577"/>
        <pc:sldMkLst>
          <pc:docMk/>
          <pc:sldMk cId="4258041819" sldId="332"/>
        </pc:sldMkLst>
        <pc:spChg chg="mod">
          <ac:chgData name="JOSE MARIA CRUZ LORITE" userId="S::joscrulor@alum.us.es::a0cc5343-33a6-4673-8898-f68f6d0b8863" providerId="AD" clId="Web-{32DB2888-9CB5-4B38-81B6-D8D611B2D614}" dt="2023-01-17T14:43:35.124" v="17" actId="20577"/>
          <ac:spMkLst>
            <pc:docMk/>
            <pc:sldMk cId="4258041819" sldId="332"/>
            <ac:spMk id="5" creationId="{A0034BD5-79B2-1A98-B857-6F3ADA810462}"/>
          </ac:spMkLst>
        </pc:spChg>
        <pc:spChg chg="mod">
          <ac:chgData name="JOSE MARIA CRUZ LORITE" userId="S::joscrulor@alum.us.es::a0cc5343-33a6-4673-8898-f68f6d0b8863" providerId="AD" clId="Web-{32DB2888-9CB5-4B38-81B6-D8D611B2D614}" dt="2023-01-17T15:03:54.931" v="352" actId="20577"/>
          <ac:spMkLst>
            <pc:docMk/>
            <pc:sldMk cId="4258041819" sldId="332"/>
            <ac:spMk id="12" creationId="{D429542C-C359-318C-D341-31A094CBA67C}"/>
          </ac:spMkLst>
        </pc:spChg>
        <pc:picChg chg="del">
          <ac:chgData name="JOSE MARIA CRUZ LORITE" userId="S::joscrulor@alum.us.es::a0cc5343-33a6-4673-8898-f68f6d0b8863" providerId="AD" clId="Web-{32DB2888-9CB5-4B38-81B6-D8D611B2D614}" dt="2023-01-17T14:43:45.703" v="18"/>
          <ac:picMkLst>
            <pc:docMk/>
            <pc:sldMk cId="4258041819" sldId="332"/>
            <ac:picMk id="3" creationId="{42646BEE-052A-78F5-4839-7FBD999E2231}"/>
          </ac:picMkLst>
        </pc:picChg>
        <pc:picChg chg="add mod">
          <ac:chgData name="JOSE MARIA CRUZ LORITE" userId="S::joscrulor@alum.us.es::a0cc5343-33a6-4673-8898-f68f6d0b8863" providerId="AD" clId="Web-{32DB2888-9CB5-4B38-81B6-D8D611B2D614}" dt="2023-01-17T14:45:22.190" v="44" actId="1076"/>
          <ac:picMkLst>
            <pc:docMk/>
            <pc:sldMk cId="4258041819" sldId="332"/>
            <ac:picMk id="4" creationId="{8BDFBB62-54C0-0C0D-2C2A-D2F95FD8D81D}"/>
          </ac:picMkLst>
        </pc:picChg>
        <pc:picChg chg="add mod">
          <ac:chgData name="JOSE MARIA CRUZ LORITE" userId="S::joscrulor@alum.us.es::a0cc5343-33a6-4673-8898-f68f6d0b8863" providerId="AD" clId="Web-{32DB2888-9CB5-4B38-81B6-D8D611B2D614}" dt="2023-01-17T14:45:23.487" v="45" actId="1076"/>
          <ac:picMkLst>
            <pc:docMk/>
            <pc:sldMk cId="4258041819" sldId="332"/>
            <ac:picMk id="6" creationId="{D3970A91-A27D-EA90-A5D7-36A288920D39}"/>
          </ac:picMkLst>
        </pc:picChg>
        <pc:picChg chg="del">
          <ac:chgData name="JOSE MARIA CRUZ LORITE" userId="S::joscrulor@alum.us.es::a0cc5343-33a6-4673-8898-f68f6d0b8863" providerId="AD" clId="Web-{32DB2888-9CB5-4B38-81B6-D8D611B2D614}" dt="2023-01-17T14:43:45.750" v="19"/>
          <ac:picMkLst>
            <pc:docMk/>
            <pc:sldMk cId="4258041819" sldId="332"/>
            <ac:picMk id="10" creationId="{DF060094-9345-2D2C-82EC-E5812A08CC90}"/>
          </ac:picMkLst>
        </pc:picChg>
      </pc:sldChg>
      <pc:sldChg chg="addSp delSp modSp add ord replId">
        <pc:chgData name="JOSE MARIA CRUZ LORITE" userId="S::joscrulor@alum.us.es::a0cc5343-33a6-4673-8898-f68f6d0b8863" providerId="AD" clId="Web-{32DB2888-9CB5-4B38-81B6-D8D611B2D614}" dt="2023-01-17T15:02:12.537" v="340"/>
        <pc:sldMkLst>
          <pc:docMk/>
          <pc:sldMk cId="175736253" sldId="333"/>
        </pc:sldMkLst>
        <pc:spChg chg="mod">
          <ac:chgData name="JOSE MARIA CRUZ LORITE" userId="S::joscrulor@alum.us.es::a0cc5343-33a6-4673-8898-f68f6d0b8863" providerId="AD" clId="Web-{32DB2888-9CB5-4B38-81B6-D8D611B2D614}" dt="2023-01-17T14:46:00.942" v="73" actId="20577"/>
          <ac:spMkLst>
            <pc:docMk/>
            <pc:sldMk cId="175736253" sldId="333"/>
            <ac:spMk id="5" creationId="{A0034BD5-79B2-1A98-B857-6F3ADA810462}"/>
          </ac:spMkLst>
        </pc:spChg>
        <pc:spChg chg="del mod">
          <ac:chgData name="JOSE MARIA CRUZ LORITE" userId="S::joscrulor@alum.us.es::a0cc5343-33a6-4673-8898-f68f6d0b8863" providerId="AD" clId="Web-{32DB2888-9CB5-4B38-81B6-D8D611B2D614}" dt="2023-01-17T14:46:41.209" v="98"/>
          <ac:spMkLst>
            <pc:docMk/>
            <pc:sldMk cId="175736253" sldId="333"/>
            <ac:spMk id="8" creationId="{B40E0148-92AF-414B-F66A-4DA6615304FA}"/>
          </ac:spMkLst>
        </pc:spChg>
        <pc:spChg chg="add mod">
          <ac:chgData name="JOSE MARIA CRUZ LORITE" userId="S::joscrulor@alum.us.es::a0cc5343-33a6-4673-8898-f68f6d0b8863" providerId="AD" clId="Web-{32DB2888-9CB5-4B38-81B6-D8D611B2D614}" dt="2023-01-17T14:52:29.205" v="227" actId="1076"/>
          <ac:spMkLst>
            <pc:docMk/>
            <pc:sldMk cId="175736253" sldId="333"/>
            <ac:spMk id="9" creationId="{7CC4BBC7-C447-5125-A7A3-7FAFB94ABF99}"/>
          </ac:spMkLst>
        </pc:spChg>
        <pc:spChg chg="mod">
          <ac:chgData name="JOSE MARIA CRUZ LORITE" userId="S::joscrulor@alum.us.es::a0cc5343-33a6-4673-8898-f68f6d0b8863" providerId="AD" clId="Web-{32DB2888-9CB5-4B38-81B6-D8D611B2D614}" dt="2023-01-17T14:46:17.630" v="93" actId="20577"/>
          <ac:spMkLst>
            <pc:docMk/>
            <pc:sldMk cId="175736253" sldId="333"/>
            <ac:spMk id="10" creationId="{7F64E625-8F2C-A0E6-7387-13DD2CBC295B}"/>
          </ac:spMkLst>
        </pc:spChg>
        <pc:spChg chg="add del">
          <ac:chgData name="JOSE MARIA CRUZ LORITE" userId="S::joscrulor@alum.us.es::a0cc5343-33a6-4673-8898-f68f6d0b8863" providerId="AD" clId="Web-{32DB2888-9CB5-4B38-81B6-D8D611B2D614}" dt="2023-01-17T14:46:54.209" v="103"/>
          <ac:spMkLst>
            <pc:docMk/>
            <pc:sldMk cId="175736253" sldId="333"/>
            <ac:spMk id="11" creationId="{596DE1BA-CA1F-0F14-09DE-01A80B5E7C85}"/>
          </ac:spMkLst>
        </pc:spChg>
        <pc:spChg chg="add mod">
          <ac:chgData name="JOSE MARIA CRUZ LORITE" userId="S::joscrulor@alum.us.es::a0cc5343-33a6-4673-8898-f68f6d0b8863" providerId="AD" clId="Web-{32DB2888-9CB5-4B38-81B6-D8D611B2D614}" dt="2023-01-17T14:53:35.410" v="263" actId="1076"/>
          <ac:spMkLst>
            <pc:docMk/>
            <pc:sldMk cId="175736253" sldId="333"/>
            <ac:spMk id="15" creationId="{A7AC7386-8230-EB71-EDBB-554A8409C759}"/>
          </ac:spMkLst>
        </pc:spChg>
        <pc:spChg chg="mod">
          <ac:chgData name="JOSE MARIA CRUZ LORITE" userId="S::joscrulor@alum.us.es::a0cc5343-33a6-4673-8898-f68f6d0b8863" providerId="AD" clId="Web-{32DB2888-9CB5-4B38-81B6-D8D611B2D614}" dt="2023-01-17T14:50:40.389" v="185" actId="1076"/>
          <ac:spMkLst>
            <pc:docMk/>
            <pc:sldMk cId="175736253" sldId="333"/>
            <ac:spMk id="17" creationId="{7BCE4FBA-D809-B899-4841-D804D5F2F9E8}"/>
          </ac:spMkLst>
        </pc:spChg>
        <pc:spChg chg="add del mod">
          <ac:chgData name="JOSE MARIA CRUZ LORITE" userId="S::joscrulor@alum.us.es::a0cc5343-33a6-4673-8898-f68f6d0b8863" providerId="AD" clId="Web-{32DB2888-9CB5-4B38-81B6-D8D611B2D614}" dt="2023-01-17T14:52:56.284" v="237"/>
          <ac:spMkLst>
            <pc:docMk/>
            <pc:sldMk cId="175736253" sldId="333"/>
            <ac:spMk id="18" creationId="{7349B742-A589-76A7-AE1B-C13D791A6366}"/>
          </ac:spMkLst>
        </pc:spChg>
        <pc:spChg chg="add mod">
          <ac:chgData name="JOSE MARIA CRUZ LORITE" userId="S::joscrulor@alum.us.es::a0cc5343-33a6-4673-8898-f68f6d0b8863" providerId="AD" clId="Web-{32DB2888-9CB5-4B38-81B6-D8D611B2D614}" dt="2023-01-17T14:53:16.159" v="244" actId="1076"/>
          <ac:spMkLst>
            <pc:docMk/>
            <pc:sldMk cId="175736253" sldId="333"/>
            <ac:spMk id="22" creationId="{C910C675-828A-7133-7762-7F85A8C972E2}"/>
          </ac:spMkLst>
        </pc:spChg>
        <pc:spChg chg="add mod">
          <ac:chgData name="JOSE MARIA CRUZ LORITE" userId="S::joscrulor@alum.us.es::a0cc5343-33a6-4673-8898-f68f6d0b8863" providerId="AD" clId="Web-{32DB2888-9CB5-4B38-81B6-D8D611B2D614}" dt="2023-01-17T14:53:29.332" v="262" actId="20577"/>
          <ac:spMkLst>
            <pc:docMk/>
            <pc:sldMk cId="175736253" sldId="333"/>
            <ac:spMk id="31" creationId="{8B14E923-0DB9-854C-43E2-91E374063192}"/>
          </ac:spMkLst>
        </pc:spChg>
        <pc:picChg chg="add mod">
          <ac:chgData name="JOSE MARIA CRUZ LORITE" userId="S::joscrulor@alum.us.es::a0cc5343-33a6-4673-8898-f68f6d0b8863" providerId="AD" clId="Web-{32DB2888-9CB5-4B38-81B6-D8D611B2D614}" dt="2023-01-17T14:53:37.473" v="264" actId="1076"/>
          <ac:picMkLst>
            <pc:docMk/>
            <pc:sldMk cId="175736253" sldId="333"/>
            <ac:picMk id="6" creationId="{46920EFD-37DD-9DDF-2113-73F1671CFF48}"/>
          </ac:picMkLst>
        </pc:picChg>
        <pc:picChg chg="del">
          <ac:chgData name="JOSE MARIA CRUZ LORITE" userId="S::joscrulor@alum.us.es::a0cc5343-33a6-4673-8898-f68f6d0b8863" providerId="AD" clId="Web-{32DB2888-9CB5-4B38-81B6-D8D611B2D614}" dt="2023-01-17T14:46:23.536" v="96"/>
          <ac:picMkLst>
            <pc:docMk/>
            <pc:sldMk cId="175736253" sldId="333"/>
            <ac:picMk id="19" creationId="{A169D46D-AB6D-9474-0555-646FE118908B}"/>
          </ac:picMkLst>
        </pc:picChg>
        <pc:cxnChg chg="del">
          <ac:chgData name="JOSE MARIA CRUZ LORITE" userId="S::joscrulor@alum.us.es::a0cc5343-33a6-4673-8898-f68f6d0b8863" providerId="AD" clId="Web-{32DB2888-9CB5-4B38-81B6-D8D611B2D614}" dt="2023-01-17T14:46:42.630" v="99"/>
          <ac:cxnSpMkLst>
            <pc:docMk/>
            <pc:sldMk cId="175736253" sldId="333"/>
            <ac:cxnSpMk id="4" creationId="{0E7FD2E8-90B9-FE89-2E97-DB06EDA6D022}"/>
          </ac:cxnSpMkLst>
        </pc:cxnChg>
        <pc:cxnChg chg="del">
          <ac:chgData name="JOSE MARIA CRUZ LORITE" userId="S::joscrulor@alum.us.es::a0cc5343-33a6-4673-8898-f68f6d0b8863" providerId="AD" clId="Web-{32DB2888-9CB5-4B38-81B6-D8D611B2D614}" dt="2023-01-17T14:48:25.853" v="135"/>
          <ac:cxnSpMkLst>
            <pc:docMk/>
            <pc:sldMk cId="175736253" sldId="333"/>
            <ac:cxnSpMk id="7" creationId="{BEE67141-7DAD-88DB-602E-58D5480552EF}"/>
          </ac:cxnSpMkLst>
        </pc:cxnChg>
        <pc:cxnChg chg="add del mod">
          <ac:chgData name="JOSE MARIA CRUZ LORITE" userId="S::joscrulor@alum.us.es::a0cc5343-33a6-4673-8898-f68f6d0b8863" providerId="AD" clId="Web-{32DB2888-9CB5-4B38-81B6-D8D611B2D614}" dt="2023-01-17T14:48:11.618" v="131"/>
          <ac:cxnSpMkLst>
            <pc:docMk/>
            <pc:sldMk cId="175736253" sldId="333"/>
            <ac:cxnSpMk id="12" creationId="{F8B0B9B1-2972-0174-AFCB-3515E993BAF5}"/>
          </ac:cxnSpMkLst>
        </pc:cxnChg>
        <pc:cxnChg chg="add del">
          <ac:chgData name="JOSE MARIA CRUZ LORITE" userId="S::joscrulor@alum.us.es::a0cc5343-33a6-4673-8898-f68f6d0b8863" providerId="AD" clId="Web-{32DB2888-9CB5-4B38-81B6-D8D611B2D614}" dt="2023-01-17T14:47:35.476" v="121"/>
          <ac:cxnSpMkLst>
            <pc:docMk/>
            <pc:sldMk cId="175736253" sldId="333"/>
            <ac:cxnSpMk id="13" creationId="{D0D86E32-D1CC-1025-2287-F2054015E191}"/>
          </ac:cxnSpMkLst>
        </pc:cxnChg>
        <pc:cxnChg chg="add del mod">
          <ac:chgData name="JOSE MARIA CRUZ LORITE" userId="S::joscrulor@alum.us.es::a0cc5343-33a6-4673-8898-f68f6d0b8863" providerId="AD" clId="Web-{32DB2888-9CB5-4B38-81B6-D8D611B2D614}" dt="2023-01-17T14:51:33.156" v="210"/>
          <ac:cxnSpMkLst>
            <pc:docMk/>
            <pc:sldMk cId="175736253" sldId="333"/>
            <ac:cxnSpMk id="14" creationId="{E5499E71-0819-A172-D6A6-26CB297DFCBE}"/>
          </ac:cxnSpMkLst>
        </pc:cxnChg>
        <pc:cxnChg chg="add del mod">
          <ac:chgData name="JOSE MARIA CRUZ LORITE" userId="S::joscrulor@alum.us.es::a0cc5343-33a6-4673-8898-f68f6d0b8863" providerId="AD" clId="Web-{32DB2888-9CB5-4B38-81B6-D8D611B2D614}" dt="2023-01-17T14:53:02.237" v="239"/>
          <ac:cxnSpMkLst>
            <pc:docMk/>
            <pc:sldMk cId="175736253" sldId="333"/>
            <ac:cxnSpMk id="16" creationId="{9CD10E67-ED6C-853C-5F65-F6B6D439DDDD}"/>
          </ac:cxnSpMkLst>
        </pc:cxnChg>
        <pc:cxnChg chg="add del mod">
          <ac:chgData name="JOSE MARIA CRUZ LORITE" userId="S::joscrulor@alum.us.es::a0cc5343-33a6-4673-8898-f68f6d0b8863" providerId="AD" clId="Web-{32DB2888-9CB5-4B38-81B6-D8D611B2D614}" dt="2023-01-17T14:52:44.690" v="232"/>
          <ac:cxnSpMkLst>
            <pc:docMk/>
            <pc:sldMk cId="175736253" sldId="333"/>
            <ac:cxnSpMk id="20" creationId="{10A9A2DA-D018-66AC-FED2-684D2D0A1C08}"/>
          </ac:cxnSpMkLst>
        </pc:cxnChg>
        <pc:cxnChg chg="add del mod">
          <ac:chgData name="JOSE MARIA CRUZ LORITE" userId="S::joscrulor@alum.us.es::a0cc5343-33a6-4673-8898-f68f6d0b8863" providerId="AD" clId="Web-{32DB2888-9CB5-4B38-81B6-D8D611B2D614}" dt="2023-01-17T14:50:23.825" v="180"/>
          <ac:cxnSpMkLst>
            <pc:docMk/>
            <pc:sldMk cId="175736253" sldId="333"/>
            <ac:cxnSpMk id="21" creationId="{C3916AF6-1820-AF76-E4F4-40B0F9EBFBE9}"/>
          </ac:cxnSpMkLst>
        </pc:cxnChg>
        <pc:cxnChg chg="add del mod">
          <ac:chgData name="JOSE MARIA CRUZ LORITE" userId="S::joscrulor@alum.us.es::a0cc5343-33a6-4673-8898-f68f6d0b8863" providerId="AD" clId="Web-{32DB2888-9CB5-4B38-81B6-D8D611B2D614}" dt="2023-01-17T14:52:11.673" v="220"/>
          <ac:cxnSpMkLst>
            <pc:docMk/>
            <pc:sldMk cId="175736253" sldId="333"/>
            <ac:cxnSpMk id="24" creationId="{81A4F0A0-C716-53ED-BD7D-0FDEE842A00A}"/>
          </ac:cxnSpMkLst>
        </pc:cxnChg>
        <pc:cxnChg chg="add mod">
          <ac:chgData name="JOSE MARIA CRUZ LORITE" userId="S::joscrulor@alum.us.es::a0cc5343-33a6-4673-8898-f68f6d0b8863" providerId="AD" clId="Web-{32DB2888-9CB5-4B38-81B6-D8D611B2D614}" dt="2023-01-17T14:52:38.064" v="230" actId="14100"/>
          <ac:cxnSpMkLst>
            <pc:docMk/>
            <pc:sldMk cId="175736253" sldId="333"/>
            <ac:cxnSpMk id="26" creationId="{74E4217C-9A67-EC02-0D92-21E7C5897E90}"/>
          </ac:cxnSpMkLst>
        </pc:cxnChg>
        <pc:cxnChg chg="add mod">
          <ac:chgData name="JOSE MARIA CRUZ LORITE" userId="S::joscrulor@alum.us.es::a0cc5343-33a6-4673-8898-f68f6d0b8863" providerId="AD" clId="Web-{32DB2888-9CB5-4B38-81B6-D8D611B2D614}" dt="2023-01-17T14:53:11.519" v="243" actId="1076"/>
          <ac:cxnSpMkLst>
            <pc:docMk/>
            <pc:sldMk cId="175736253" sldId="333"/>
            <ac:cxnSpMk id="28" creationId="{9978492C-C72E-0958-904F-C916032EEF55}"/>
          </ac:cxnSpMkLst>
        </pc:cxnChg>
        <pc:cxnChg chg="add mod">
          <ac:chgData name="JOSE MARIA CRUZ LORITE" userId="S::joscrulor@alum.us.es::a0cc5343-33a6-4673-8898-f68f6d0b8863" providerId="AD" clId="Web-{32DB2888-9CB5-4B38-81B6-D8D611B2D614}" dt="2023-01-17T14:53:08.097" v="241" actId="14100"/>
          <ac:cxnSpMkLst>
            <pc:docMk/>
            <pc:sldMk cId="175736253" sldId="333"/>
            <ac:cxnSpMk id="30" creationId="{EA3A4F3C-2E2D-1046-E165-398FD084FBEC}"/>
          </ac:cxnSpMkLst>
        </pc:cxnChg>
      </pc:sldChg>
      <pc:sldChg chg="addSp delSp modSp add ord replId">
        <pc:chgData name="JOSE MARIA CRUZ LORITE" userId="S::joscrulor@alum.us.es::a0cc5343-33a6-4673-8898-f68f6d0b8863" providerId="AD" clId="Web-{32DB2888-9CB5-4B38-81B6-D8D611B2D614}" dt="2023-01-17T15:02:23.694" v="341"/>
        <pc:sldMkLst>
          <pc:docMk/>
          <pc:sldMk cId="188213957" sldId="334"/>
        </pc:sldMkLst>
        <pc:spChg chg="del">
          <ac:chgData name="JOSE MARIA CRUZ LORITE" userId="S::joscrulor@alum.us.es::a0cc5343-33a6-4673-8898-f68f6d0b8863" providerId="AD" clId="Web-{32DB2888-9CB5-4B38-81B6-D8D611B2D614}" dt="2023-01-17T14:54:23.224" v="267"/>
          <ac:spMkLst>
            <pc:docMk/>
            <pc:sldMk cId="188213957" sldId="334"/>
            <ac:spMk id="5" creationId="{A0034BD5-79B2-1A98-B857-6F3ADA810462}"/>
          </ac:spMkLst>
        </pc:spChg>
        <pc:spChg chg="add del mod">
          <ac:chgData name="JOSE MARIA CRUZ LORITE" userId="S::joscrulor@alum.us.es::a0cc5343-33a6-4673-8898-f68f6d0b8863" providerId="AD" clId="Web-{32DB2888-9CB5-4B38-81B6-D8D611B2D614}" dt="2023-01-17T14:58:39.764" v="327"/>
          <ac:spMkLst>
            <pc:docMk/>
            <pc:sldMk cId="188213957" sldId="334"/>
            <ac:spMk id="10" creationId="{9E9DE984-0FE8-3D3B-B7B0-93E48BFD2923}"/>
          </ac:spMkLst>
        </pc:spChg>
        <pc:spChg chg="add">
          <ac:chgData name="JOSE MARIA CRUZ LORITE" userId="S::joscrulor@alum.us.es::a0cc5343-33a6-4673-8898-f68f6d0b8863" providerId="AD" clId="Web-{32DB2888-9CB5-4B38-81B6-D8D611B2D614}" dt="2023-01-17T14:58:40.358" v="328"/>
          <ac:spMkLst>
            <pc:docMk/>
            <pc:sldMk cId="188213957" sldId="334"/>
            <ac:spMk id="12" creationId="{FC5CDCCD-A436-A9D6-A2EB-04A6995B7420}"/>
          </ac:spMkLst>
        </pc:spChg>
        <pc:picChg chg="add del mod">
          <ac:chgData name="JOSE MARIA CRUZ LORITE" userId="S::joscrulor@alum.us.es::a0cc5343-33a6-4673-8898-f68f6d0b8863" providerId="AD" clId="Web-{32DB2888-9CB5-4B38-81B6-D8D611B2D614}" dt="2023-01-17T14:56:41.276" v="276"/>
          <ac:picMkLst>
            <pc:docMk/>
            <pc:sldMk cId="188213957" sldId="334"/>
            <ac:picMk id="3" creationId="{9820F6C1-6926-D70C-9830-51DAAA2194FD}"/>
          </ac:picMkLst>
        </pc:picChg>
        <pc:picChg chg="del">
          <ac:chgData name="JOSE MARIA CRUZ LORITE" userId="S::joscrulor@alum.us.es::a0cc5343-33a6-4673-8898-f68f6d0b8863" providerId="AD" clId="Web-{32DB2888-9CB5-4B38-81B6-D8D611B2D614}" dt="2023-01-17T14:54:24.271" v="269"/>
          <ac:picMkLst>
            <pc:docMk/>
            <pc:sldMk cId="188213957" sldId="334"/>
            <ac:picMk id="4" creationId="{D600DA5A-D2B1-BDB8-3B48-D762BF1A5463}"/>
          </ac:picMkLst>
        </pc:picChg>
        <pc:picChg chg="del">
          <ac:chgData name="JOSE MARIA CRUZ LORITE" userId="S::joscrulor@alum.us.es::a0cc5343-33a6-4673-8898-f68f6d0b8863" providerId="AD" clId="Web-{32DB2888-9CB5-4B38-81B6-D8D611B2D614}" dt="2023-01-17T14:54:23.709" v="268"/>
          <ac:picMkLst>
            <pc:docMk/>
            <pc:sldMk cId="188213957" sldId="334"/>
            <ac:picMk id="6" creationId="{8AAB5B1F-CF7E-9551-39F1-CE667AE3F6C8}"/>
          </ac:picMkLst>
        </pc:picChg>
        <pc:picChg chg="add mod">
          <ac:chgData name="JOSE MARIA CRUZ LORITE" userId="S::joscrulor@alum.us.es::a0cc5343-33a6-4673-8898-f68f6d0b8863" providerId="AD" clId="Web-{32DB2888-9CB5-4B38-81B6-D8D611B2D614}" dt="2023-01-17T14:57:49.825" v="288" actId="1076"/>
          <ac:picMkLst>
            <pc:docMk/>
            <pc:sldMk cId="188213957" sldId="334"/>
            <ac:picMk id="7" creationId="{E48FAED3-2612-36B4-8CF5-3B252B64E190}"/>
          </ac:picMkLst>
        </pc:picChg>
        <pc:picChg chg="add mod">
          <ac:chgData name="JOSE MARIA CRUZ LORITE" userId="S::joscrulor@alum.us.es::a0cc5343-33a6-4673-8898-f68f6d0b8863" providerId="AD" clId="Web-{32DB2888-9CB5-4B38-81B6-D8D611B2D614}" dt="2023-01-17T14:57:47.169" v="287" actId="1076"/>
          <ac:picMkLst>
            <pc:docMk/>
            <pc:sldMk cId="188213957" sldId="334"/>
            <ac:picMk id="8" creationId="{C4DDA5CB-0A11-5E30-32E8-3B6B7FB380FB}"/>
          </ac:picMkLst>
        </pc:picChg>
      </pc:sldChg>
      <pc:sldChg chg="addSp delSp modSp add ord replId">
        <pc:chgData name="JOSE MARIA CRUZ LORITE" userId="S::joscrulor@alum.us.es::a0cc5343-33a6-4673-8898-f68f6d0b8863" providerId="AD" clId="Web-{32DB2888-9CB5-4B38-81B6-D8D611B2D614}" dt="2023-01-17T15:05:23.434" v="369" actId="20577"/>
        <pc:sldMkLst>
          <pc:docMk/>
          <pc:sldMk cId="2949109732" sldId="335"/>
        </pc:sldMkLst>
        <pc:spChg chg="mod">
          <ac:chgData name="JOSE MARIA CRUZ LORITE" userId="S::joscrulor@alum.us.es::a0cc5343-33a6-4673-8898-f68f6d0b8863" providerId="AD" clId="Web-{32DB2888-9CB5-4B38-81B6-D8D611B2D614}" dt="2023-01-17T15:05:23.434" v="369" actId="20577"/>
          <ac:spMkLst>
            <pc:docMk/>
            <pc:sldMk cId="2949109732" sldId="335"/>
            <ac:spMk id="5" creationId="{A0034BD5-79B2-1A98-B857-6F3ADA810462}"/>
          </ac:spMkLst>
        </pc:spChg>
        <pc:picChg chg="add mod">
          <ac:chgData name="JOSE MARIA CRUZ LORITE" userId="S::joscrulor@alum.us.es::a0cc5343-33a6-4673-8898-f68f6d0b8863" providerId="AD" clId="Web-{32DB2888-9CB5-4B38-81B6-D8D611B2D614}" dt="2023-01-17T15:00:18.142" v="338" actId="1076"/>
          <ac:picMkLst>
            <pc:docMk/>
            <pc:sldMk cId="2949109732" sldId="335"/>
            <ac:picMk id="3" creationId="{BECAC407-07DE-6338-5F15-49D1B98DBE99}"/>
          </ac:picMkLst>
        </pc:picChg>
        <pc:picChg chg="del">
          <ac:chgData name="JOSE MARIA CRUZ LORITE" userId="S::joscrulor@alum.us.es::a0cc5343-33a6-4673-8898-f68f6d0b8863" providerId="AD" clId="Web-{32DB2888-9CB5-4B38-81B6-D8D611B2D614}" dt="2023-01-17T14:59:20.359" v="331"/>
          <ac:picMkLst>
            <pc:docMk/>
            <pc:sldMk cId="2949109732" sldId="335"/>
            <ac:picMk id="4" creationId="{0692D11F-DF85-50FD-7739-DA696C9B977C}"/>
          </ac:picMkLst>
        </pc:picChg>
      </pc:sldChg>
    </pc:docChg>
  </pc:docChgLst>
  <pc:docChgLst>
    <pc:chgData name="JOHNSIEL ANTONIO CASTAÑOS HERNANDEZ" userId="S::johcasher@alum.us.es::18ea0d4d-8466-4b1e-ba47-3242d9300924" providerId="AD" clId="Web-{31A9D59D-E590-6943-BFC5-4E2677369BFE}"/>
    <pc:docChg chg="modSld">
      <pc:chgData name="JOHNSIEL ANTONIO CASTAÑOS HERNANDEZ" userId="S::johcasher@alum.us.es::18ea0d4d-8466-4b1e-ba47-3242d9300924" providerId="AD" clId="Web-{31A9D59D-E590-6943-BFC5-4E2677369BFE}" dt="2023-01-17T14:34:52.810" v="2" actId="1076"/>
      <pc:docMkLst>
        <pc:docMk/>
      </pc:docMkLst>
      <pc:sldChg chg="delSp modSp">
        <pc:chgData name="JOHNSIEL ANTONIO CASTAÑOS HERNANDEZ" userId="S::johcasher@alum.us.es::18ea0d4d-8466-4b1e-ba47-3242d9300924" providerId="AD" clId="Web-{31A9D59D-E590-6943-BFC5-4E2677369BFE}" dt="2023-01-17T14:34:52.810" v="2" actId="1076"/>
        <pc:sldMkLst>
          <pc:docMk/>
          <pc:sldMk cId="1267064553" sldId="307"/>
        </pc:sldMkLst>
        <pc:picChg chg="del">
          <ac:chgData name="JOHNSIEL ANTONIO CASTAÑOS HERNANDEZ" userId="S::johcasher@alum.us.es::18ea0d4d-8466-4b1e-ba47-3242d9300924" providerId="AD" clId="Web-{31A9D59D-E590-6943-BFC5-4E2677369BFE}" dt="2023-01-17T14:34:48.747" v="0"/>
          <ac:picMkLst>
            <pc:docMk/>
            <pc:sldMk cId="1267064553" sldId="307"/>
            <ac:picMk id="3" creationId="{62FE5F1C-BD20-39DF-309F-87FDE8330510}"/>
          </ac:picMkLst>
        </pc:picChg>
        <pc:picChg chg="mod">
          <ac:chgData name="JOHNSIEL ANTONIO CASTAÑOS HERNANDEZ" userId="S::johcasher@alum.us.es::18ea0d4d-8466-4b1e-ba47-3242d9300924" providerId="AD" clId="Web-{31A9D59D-E590-6943-BFC5-4E2677369BFE}" dt="2023-01-17T14:34:52.810" v="2" actId="1076"/>
          <ac:picMkLst>
            <pc:docMk/>
            <pc:sldMk cId="1267064553" sldId="307"/>
            <ac:picMk id="10" creationId="{53A77D4E-1435-63D1-D5EC-F79D9D6CD5D7}"/>
          </ac:picMkLst>
        </pc:picChg>
        <pc:picChg chg="mod">
          <ac:chgData name="JOHNSIEL ANTONIO CASTAÑOS HERNANDEZ" userId="S::johcasher@alum.us.es::18ea0d4d-8466-4b1e-ba47-3242d9300924" providerId="AD" clId="Web-{31A9D59D-E590-6943-BFC5-4E2677369BFE}" dt="2023-01-17T14:34:51.325" v="1" actId="1076"/>
          <ac:picMkLst>
            <pc:docMk/>
            <pc:sldMk cId="1267064553" sldId="307"/>
            <ac:picMk id="11" creationId="{D4F8076A-E4CB-1521-D651-96BB11A2178C}"/>
          </ac:picMkLst>
        </pc:picChg>
      </pc:sldChg>
    </pc:docChg>
  </pc:docChgLst>
  <pc:docChgLst>
    <pc:chgData name="JOHNSIEL ANTONIO CASTAÑOS HERNANDEZ" userId="S::johcasher@alum.us.es::18ea0d4d-8466-4b1e-ba47-3242d9300924" providerId="AD" clId="Web-{3090D28B-6B03-416E-BB9A-FC9CAAD6CBEE}"/>
    <pc:docChg chg="modSld">
      <pc:chgData name="JOHNSIEL ANTONIO CASTAÑOS HERNANDEZ" userId="S::johcasher@alum.us.es::18ea0d4d-8466-4b1e-ba47-3242d9300924" providerId="AD" clId="Web-{3090D28B-6B03-416E-BB9A-FC9CAAD6CBEE}" dt="2023-01-17T14:10:08.664" v="181" actId="1076"/>
      <pc:docMkLst>
        <pc:docMk/>
      </pc:docMkLst>
      <pc:sldChg chg="addSp delSp modSp mod setBg">
        <pc:chgData name="JOHNSIEL ANTONIO CASTAÑOS HERNANDEZ" userId="S::johcasher@alum.us.es::18ea0d4d-8466-4b1e-ba47-3242d9300924" providerId="AD" clId="Web-{3090D28B-6B03-416E-BB9A-FC9CAAD6CBEE}" dt="2023-01-17T14:10:08.664" v="181" actId="1076"/>
        <pc:sldMkLst>
          <pc:docMk/>
          <pc:sldMk cId="1267064553" sldId="307"/>
        </pc:sldMkLst>
        <pc:spChg chg="mod">
          <ac:chgData name="JOHNSIEL ANTONIO CASTAÑOS HERNANDEZ" userId="S::johcasher@alum.us.es::18ea0d4d-8466-4b1e-ba47-3242d9300924" providerId="AD" clId="Web-{3090D28B-6B03-416E-BB9A-FC9CAAD6CBEE}" dt="2023-01-17T14:05:13.982" v="112"/>
          <ac:spMkLst>
            <pc:docMk/>
            <pc:sldMk cId="1267064553" sldId="307"/>
            <ac:spMk id="2" creationId="{1CC6E2A9-1B22-4466-AAB2-B9A291D31CB7}"/>
          </ac:spMkLst>
        </pc:spChg>
        <pc:spChg chg="mod ord">
          <ac:chgData name="JOHNSIEL ANTONIO CASTAÑOS HERNANDEZ" userId="S::johcasher@alum.us.es::18ea0d4d-8466-4b1e-ba47-3242d9300924" providerId="AD" clId="Web-{3090D28B-6B03-416E-BB9A-FC9CAAD6CBEE}" dt="2023-01-17T14:05:13.982" v="112"/>
          <ac:spMkLst>
            <pc:docMk/>
            <pc:sldMk cId="1267064553" sldId="307"/>
            <ac:spMk id="5" creationId="{A0034BD5-79B2-1A98-B857-6F3ADA810462}"/>
          </ac:spMkLst>
        </pc:spChg>
        <pc:spChg chg="add mod">
          <ac:chgData name="JOHNSIEL ANTONIO CASTAÑOS HERNANDEZ" userId="S::johcasher@alum.us.es::18ea0d4d-8466-4b1e-ba47-3242d9300924" providerId="AD" clId="Web-{3090D28B-6B03-416E-BB9A-FC9CAAD6CBEE}" dt="2023-01-17T14:09:58.194" v="175" actId="1076"/>
          <ac:spMkLst>
            <pc:docMk/>
            <pc:sldMk cId="1267064553" sldId="307"/>
            <ac:spMk id="9" creationId="{D6292724-BE60-B3C9-B598-6296DD13F2A8}"/>
          </ac:spMkLst>
        </pc:spChg>
        <pc:spChg chg="mod ord">
          <ac:chgData name="JOHNSIEL ANTONIO CASTAÑOS HERNANDEZ" userId="S::johcasher@alum.us.es::18ea0d4d-8466-4b1e-ba47-3242d9300924" providerId="AD" clId="Web-{3090D28B-6B03-416E-BB9A-FC9CAAD6CBEE}" dt="2023-01-17T14:05:13.982" v="112"/>
          <ac:spMkLst>
            <pc:docMk/>
            <pc:sldMk cId="1267064553" sldId="307"/>
            <ac:spMk id="40" creationId="{6CD8FDC1-7C2E-4449-996D-66FB9004A38B}"/>
          </ac:spMkLst>
        </pc:spChg>
        <pc:spChg chg="add del">
          <ac:chgData name="JOHNSIEL ANTONIO CASTAÑOS HERNANDEZ" userId="S::johcasher@alum.us.es::18ea0d4d-8466-4b1e-ba47-3242d9300924" providerId="AD" clId="Web-{3090D28B-6B03-416E-BB9A-FC9CAAD6CBEE}" dt="2023-01-17T14:05:13.982" v="112"/>
          <ac:spMkLst>
            <pc:docMk/>
            <pc:sldMk cId="1267064553" sldId="307"/>
            <ac:spMk id="45" creationId="{1135A26D-9D47-467E-91F1-31149BF0D213}"/>
          </ac:spMkLst>
        </pc:spChg>
        <pc:spChg chg="add del">
          <ac:chgData name="JOHNSIEL ANTONIO CASTAÑOS HERNANDEZ" userId="S::johcasher@alum.us.es::18ea0d4d-8466-4b1e-ba47-3242d9300924" providerId="AD" clId="Web-{3090D28B-6B03-416E-BB9A-FC9CAAD6CBEE}" dt="2023-01-17T14:05:13.982" v="112"/>
          <ac:spMkLst>
            <pc:docMk/>
            <pc:sldMk cId="1267064553" sldId="307"/>
            <ac:spMk id="47" creationId="{CB147A70-DC29-4DDF-A34C-2B82C6E2295E}"/>
          </ac:spMkLst>
        </pc:spChg>
        <pc:spChg chg="add del">
          <ac:chgData name="JOHNSIEL ANTONIO CASTAÑOS HERNANDEZ" userId="S::johcasher@alum.us.es::18ea0d4d-8466-4b1e-ba47-3242d9300924" providerId="AD" clId="Web-{3090D28B-6B03-416E-BB9A-FC9CAAD6CBEE}" dt="2023-01-17T14:05:13.982" v="112"/>
          <ac:spMkLst>
            <pc:docMk/>
            <pc:sldMk cId="1267064553" sldId="307"/>
            <ac:spMk id="49" creationId="{3B438362-1E1E-4C62-A99E-4134CB16366C}"/>
          </ac:spMkLst>
        </pc:spChg>
        <pc:spChg chg="add del">
          <ac:chgData name="JOHNSIEL ANTONIO CASTAÑOS HERNANDEZ" userId="S::johcasher@alum.us.es::18ea0d4d-8466-4b1e-ba47-3242d9300924" providerId="AD" clId="Web-{3090D28B-6B03-416E-BB9A-FC9CAAD6CBEE}" dt="2023-01-17T14:05:13.982" v="112"/>
          <ac:spMkLst>
            <pc:docMk/>
            <pc:sldMk cId="1267064553" sldId="307"/>
            <ac:spMk id="51" creationId="{6C077334-5571-4B83-A83E-4CCCFA7B5E8A}"/>
          </ac:spMkLst>
        </pc:spChg>
        <pc:spChg chg="add del">
          <ac:chgData name="JOHNSIEL ANTONIO CASTAÑOS HERNANDEZ" userId="S::johcasher@alum.us.es::18ea0d4d-8466-4b1e-ba47-3242d9300924" providerId="AD" clId="Web-{3090D28B-6B03-416E-BB9A-FC9CAAD6CBEE}" dt="2023-01-17T14:05:13.982" v="112"/>
          <ac:spMkLst>
            <pc:docMk/>
            <pc:sldMk cId="1267064553" sldId="307"/>
            <ac:spMk id="53" creationId="{4D3DC50D-CA0F-48F9-B17E-20D8669AA4E0}"/>
          </ac:spMkLst>
        </pc:spChg>
        <pc:spChg chg="add del">
          <ac:chgData name="JOHNSIEL ANTONIO CASTAÑOS HERNANDEZ" userId="S::johcasher@alum.us.es::18ea0d4d-8466-4b1e-ba47-3242d9300924" providerId="AD" clId="Web-{3090D28B-6B03-416E-BB9A-FC9CAAD6CBEE}" dt="2023-01-17T14:05:13.982" v="112"/>
          <ac:spMkLst>
            <pc:docMk/>
            <pc:sldMk cId="1267064553" sldId="307"/>
            <ac:spMk id="55" creationId="{D1B80E9C-CF8A-440B-B8F5-54BF121BF458}"/>
          </ac:spMkLst>
        </pc:spChg>
        <pc:spChg chg="add del">
          <ac:chgData name="JOHNSIEL ANTONIO CASTAÑOS HERNANDEZ" userId="S::johcasher@alum.us.es::18ea0d4d-8466-4b1e-ba47-3242d9300924" providerId="AD" clId="Web-{3090D28B-6B03-416E-BB9A-FC9CAAD6CBEE}" dt="2023-01-17T14:05:06.810" v="63"/>
          <ac:spMkLst>
            <pc:docMk/>
            <pc:sldMk cId="1267064553" sldId="307"/>
            <ac:spMk id="60" creationId="{5074B721-7A55-47E5-B117-F7DAD67E867E}"/>
          </ac:spMkLst>
        </pc:spChg>
        <pc:spChg chg="add del">
          <ac:chgData name="JOHNSIEL ANTONIO CASTAÑOS HERNANDEZ" userId="S::johcasher@alum.us.es::18ea0d4d-8466-4b1e-ba47-3242d9300924" providerId="AD" clId="Web-{3090D28B-6B03-416E-BB9A-FC9CAAD6CBEE}" dt="2023-01-17T14:05:06.810" v="63"/>
          <ac:spMkLst>
            <pc:docMk/>
            <pc:sldMk cId="1267064553" sldId="307"/>
            <ac:spMk id="62" creationId="{5A3987B4-5CBA-4CB7-862B-56A9917A2D35}"/>
          </ac:spMkLst>
        </pc:spChg>
        <pc:spChg chg="add del">
          <ac:chgData name="JOHNSIEL ANTONIO CASTAÑOS HERNANDEZ" userId="S::johcasher@alum.us.es::18ea0d4d-8466-4b1e-ba47-3242d9300924" providerId="AD" clId="Web-{3090D28B-6B03-416E-BB9A-FC9CAAD6CBEE}" dt="2023-01-17T14:05:06.810" v="63"/>
          <ac:spMkLst>
            <pc:docMk/>
            <pc:sldMk cId="1267064553" sldId="307"/>
            <ac:spMk id="64" creationId="{CB147A70-DC29-4DDF-A34C-2B82C6E2295E}"/>
          </ac:spMkLst>
        </pc:spChg>
        <pc:spChg chg="add del">
          <ac:chgData name="JOHNSIEL ANTONIO CASTAÑOS HERNANDEZ" userId="S::johcasher@alum.us.es::18ea0d4d-8466-4b1e-ba47-3242d9300924" providerId="AD" clId="Web-{3090D28B-6B03-416E-BB9A-FC9CAAD6CBEE}" dt="2023-01-17T14:05:06.810" v="63"/>
          <ac:spMkLst>
            <pc:docMk/>
            <pc:sldMk cId="1267064553" sldId="307"/>
            <ac:spMk id="66" creationId="{D1B80E9C-CF8A-440B-B8F5-54BF121BF458}"/>
          </ac:spMkLst>
        </pc:spChg>
        <pc:spChg chg="add del">
          <ac:chgData name="JOHNSIEL ANTONIO CASTAÑOS HERNANDEZ" userId="S::johcasher@alum.us.es::18ea0d4d-8466-4b1e-ba47-3242d9300924" providerId="AD" clId="Web-{3090D28B-6B03-416E-BB9A-FC9CAAD6CBEE}" dt="2023-01-17T14:05:06.810" v="63"/>
          <ac:spMkLst>
            <pc:docMk/>
            <pc:sldMk cId="1267064553" sldId="307"/>
            <ac:spMk id="68" creationId="{F1FF25AD-D64E-45A0-B2D0-F4A6AB092614}"/>
          </ac:spMkLst>
        </pc:spChg>
        <pc:picChg chg="add mod ord">
          <ac:chgData name="JOHNSIEL ANTONIO CASTAÑOS HERNANDEZ" userId="S::johcasher@alum.us.es::18ea0d4d-8466-4b1e-ba47-3242d9300924" providerId="AD" clId="Web-{3090D28B-6B03-416E-BB9A-FC9CAAD6CBEE}" dt="2023-01-17T14:10:06.695" v="180" actId="1076"/>
          <ac:picMkLst>
            <pc:docMk/>
            <pc:sldMk cId="1267064553" sldId="307"/>
            <ac:picMk id="3" creationId="{62FE5F1C-BD20-39DF-309F-87FDE8330510}"/>
          </ac:picMkLst>
        </pc:picChg>
        <pc:picChg chg="add mod ord">
          <ac:chgData name="JOHNSIEL ANTONIO CASTAÑOS HERNANDEZ" userId="S::johcasher@alum.us.es::18ea0d4d-8466-4b1e-ba47-3242d9300924" providerId="AD" clId="Web-{3090D28B-6B03-416E-BB9A-FC9CAAD6CBEE}" dt="2023-01-17T14:10:05.148" v="179" actId="1076"/>
          <ac:picMkLst>
            <pc:docMk/>
            <pc:sldMk cId="1267064553" sldId="307"/>
            <ac:picMk id="4" creationId="{FBDB6380-2BC9-4341-0956-EE9E1AF53E44}"/>
          </ac:picMkLst>
        </pc:picChg>
        <pc:picChg chg="add del mod">
          <ac:chgData name="JOHNSIEL ANTONIO CASTAÑOS HERNANDEZ" userId="S::johcasher@alum.us.es::18ea0d4d-8466-4b1e-ba47-3242d9300924" providerId="AD" clId="Web-{3090D28B-6B03-416E-BB9A-FC9CAAD6CBEE}" dt="2023-01-17T14:05:36.467" v="114"/>
          <ac:picMkLst>
            <pc:docMk/>
            <pc:sldMk cId="1267064553" sldId="307"/>
            <ac:picMk id="6" creationId="{507F1F5E-F383-D9D3-2F38-094EFA1C4282}"/>
          </ac:picMkLst>
        </pc:picChg>
        <pc:picChg chg="add del mod ord">
          <ac:chgData name="JOHNSIEL ANTONIO CASTAÑOS HERNANDEZ" userId="S::johcasher@alum.us.es::18ea0d4d-8466-4b1e-ba47-3242d9300924" providerId="AD" clId="Web-{3090D28B-6B03-416E-BB9A-FC9CAAD6CBEE}" dt="2023-01-17T14:05:08.123" v="65"/>
          <ac:picMkLst>
            <pc:docMk/>
            <pc:sldMk cId="1267064553" sldId="307"/>
            <ac:picMk id="7" creationId="{E0BCD791-630B-049F-0D12-E5E8F87E3289}"/>
          </ac:picMkLst>
        </pc:picChg>
        <pc:picChg chg="add del mod ord">
          <ac:chgData name="JOHNSIEL ANTONIO CASTAÑOS HERNANDEZ" userId="S::johcasher@alum.us.es::18ea0d4d-8466-4b1e-ba47-3242d9300924" providerId="AD" clId="Web-{3090D28B-6B03-416E-BB9A-FC9CAAD6CBEE}" dt="2023-01-17T14:05:07.326" v="64"/>
          <ac:picMkLst>
            <pc:docMk/>
            <pc:sldMk cId="1267064553" sldId="307"/>
            <ac:picMk id="8" creationId="{486D90F6-BACD-866B-3600-461722F996AC}"/>
          </ac:picMkLst>
        </pc:picChg>
        <pc:picChg chg="add mod">
          <ac:chgData name="JOHNSIEL ANTONIO CASTAÑOS HERNANDEZ" userId="S::johcasher@alum.us.es::18ea0d4d-8466-4b1e-ba47-3242d9300924" providerId="AD" clId="Web-{3090D28B-6B03-416E-BB9A-FC9CAAD6CBEE}" dt="2023-01-17T14:10:04.085" v="178" actId="1076"/>
          <ac:picMkLst>
            <pc:docMk/>
            <pc:sldMk cId="1267064553" sldId="307"/>
            <ac:picMk id="10" creationId="{53A77D4E-1435-63D1-D5EC-F79D9D6CD5D7}"/>
          </ac:picMkLst>
        </pc:picChg>
        <pc:picChg chg="add mod">
          <ac:chgData name="JOHNSIEL ANTONIO CASTAÑOS HERNANDEZ" userId="S::johcasher@alum.us.es::18ea0d4d-8466-4b1e-ba47-3242d9300924" providerId="AD" clId="Web-{3090D28B-6B03-416E-BB9A-FC9CAAD6CBEE}" dt="2023-01-17T14:10:08.664" v="181" actId="1076"/>
          <ac:picMkLst>
            <pc:docMk/>
            <pc:sldMk cId="1267064553" sldId="307"/>
            <ac:picMk id="11" creationId="{D4F8076A-E4CB-1521-D651-96BB11A2178C}"/>
          </ac:picMkLst>
        </pc:picChg>
      </pc:sldChg>
      <pc:sldChg chg="modSp">
        <pc:chgData name="JOHNSIEL ANTONIO CASTAÑOS HERNANDEZ" userId="S::johcasher@alum.us.es::18ea0d4d-8466-4b1e-ba47-3242d9300924" providerId="AD" clId="Web-{3090D28B-6B03-416E-BB9A-FC9CAAD6CBEE}" dt="2023-01-17T13:56:48.325" v="9" actId="1076"/>
        <pc:sldMkLst>
          <pc:docMk/>
          <pc:sldMk cId="3165801458" sldId="330"/>
        </pc:sldMkLst>
        <pc:picChg chg="mod">
          <ac:chgData name="JOHNSIEL ANTONIO CASTAÑOS HERNANDEZ" userId="S::johcasher@alum.us.es::18ea0d4d-8466-4b1e-ba47-3242d9300924" providerId="AD" clId="Web-{3090D28B-6B03-416E-BB9A-FC9CAAD6CBEE}" dt="2023-01-17T13:56:48.325" v="9" actId="1076"/>
          <ac:picMkLst>
            <pc:docMk/>
            <pc:sldMk cId="3165801458" sldId="330"/>
            <ac:picMk id="14" creationId="{6A16981E-60B6-EC4E-E324-2C100197272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A539601-C26D-44F0-969C-5727EBEE7A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DB99D8-B47B-4EDC-AA51-AD4EB53824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10421-2D91-4FF7-9B6A-2038CE8F6410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C2C6A2-943F-4142-B663-8DD52AF06C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BC2C95-1087-4C0A-B256-BD1975D238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3FCE8-1C2D-4965-AB56-5B0F390103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5031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4ED9A-A2BF-4D95-A26D-E86BBA5B560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25E81-C153-4EF3-8707-17A85EFEE2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915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F40E-65C0-4A23-AA42-A4A34944524E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34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EA1D-D092-4DCC-890E-467D34804A8C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65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93F6-6BB9-400F-A1B8-D92B3B1D0306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58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80B7-BC8B-4EC8-BA74-AFE86280D591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04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AE4A-A612-499E-87CE-917867DDC52E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61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A75E-1E0B-4916-864F-AEB9B1247389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83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C23D-CD02-4DFB-AAD5-1F855CB76466}" type="datetime1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38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2201-7AA5-4F2A-9EA7-D0D86254403C}" type="datetime1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04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2B7E-0086-45BA-B48D-8EA3A707F408}" type="datetime1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60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8433-0FA1-4495-BD00-B8C42C8E4BBA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64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1955-2760-41CA-B6BE-1B7D730405B3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50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0E1EFA0-5FC3-42A8-B1C0-866F960C922A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9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34" r:id="rId5"/>
    <p:sldLayoutId id="2147483739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44AB645-0D44-423A-B773-CBF01193EE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r="11130" b="-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0652" y="643467"/>
            <a:ext cx="4140747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01919" y="2769230"/>
            <a:ext cx="3778212" cy="964311"/>
          </a:xfrm>
        </p:spPr>
        <p:txBody>
          <a:bodyPr>
            <a:normAutofit/>
          </a:bodyPr>
          <a:lstStyle/>
          <a:p>
            <a:r>
              <a:rPr lang="es-ES" sz="4200">
                <a:ea typeface="+mj-lt"/>
                <a:cs typeface="+mj-lt"/>
              </a:rPr>
              <a:t>FOOTMATCH</a:t>
            </a:r>
            <a:endParaRPr lang="es-ES" sz="4200">
              <a:cs typeface="Aharon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039C2D-019A-4BB2-A394-8338792D60E7}"/>
              </a:ext>
            </a:extLst>
          </p:cNvPr>
          <p:cNvSpPr txBox="1"/>
          <p:nvPr/>
        </p:nvSpPr>
        <p:spPr>
          <a:xfrm>
            <a:off x="174337" y="4427703"/>
            <a:ext cx="441082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b="1">
                <a:solidFill>
                  <a:schemeClr val="bg1"/>
                </a:solidFill>
              </a:rPr>
              <a:t>Daniel Arellano Martínez</a:t>
            </a:r>
          </a:p>
          <a:p>
            <a:r>
              <a:rPr lang="es-ES" b="1">
                <a:solidFill>
                  <a:schemeClr val="bg1"/>
                </a:solidFill>
              </a:rPr>
              <a:t>Bruno González Llaga</a:t>
            </a:r>
          </a:p>
          <a:p>
            <a:r>
              <a:rPr lang="es-ES" b="1">
                <a:solidFill>
                  <a:schemeClr val="bg1"/>
                </a:solidFill>
              </a:rPr>
              <a:t>Carlos González Arenas</a:t>
            </a:r>
          </a:p>
          <a:p>
            <a:r>
              <a:rPr lang="es-ES" b="1">
                <a:solidFill>
                  <a:schemeClr val="bg1"/>
                </a:solidFill>
              </a:rPr>
              <a:t>Diego Monsalves Vázquez</a:t>
            </a:r>
          </a:p>
          <a:p>
            <a:r>
              <a:rPr lang="es-ES" b="1">
                <a:solidFill>
                  <a:schemeClr val="bg1"/>
                </a:solidFill>
              </a:rPr>
              <a:t>Víctor Manuel Vázquez García</a:t>
            </a:r>
          </a:p>
          <a:p>
            <a:r>
              <a:rPr lang="es-ES" b="1">
                <a:solidFill>
                  <a:schemeClr val="bg1"/>
                </a:solidFill>
              </a:rPr>
              <a:t>Brian Calatrava Hurtado</a:t>
            </a:r>
          </a:p>
          <a:p>
            <a:r>
              <a:rPr lang="es-ES" b="1" err="1">
                <a:solidFill>
                  <a:schemeClr val="bg1"/>
                </a:solidFill>
              </a:rPr>
              <a:t>Johnsiel</a:t>
            </a:r>
            <a:r>
              <a:rPr lang="es-ES" b="1">
                <a:solidFill>
                  <a:schemeClr val="bg1"/>
                </a:solidFill>
              </a:rPr>
              <a:t> Antonio Castaños Hernández</a:t>
            </a:r>
          </a:p>
          <a:p>
            <a:r>
              <a:rPr lang="es-ES" b="1" err="1">
                <a:solidFill>
                  <a:schemeClr val="bg1"/>
                </a:solidFill>
              </a:rPr>
              <a:t>Jose</a:t>
            </a:r>
            <a:r>
              <a:rPr lang="es-ES" b="1">
                <a:solidFill>
                  <a:schemeClr val="bg1"/>
                </a:solidFill>
              </a:rPr>
              <a:t> María Cruz Lorite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74DA77C-0D80-4D26-BF0F-CC950D1B53AE}"/>
              </a:ext>
            </a:extLst>
          </p:cNvPr>
          <p:cNvGrpSpPr/>
          <p:nvPr/>
        </p:nvGrpSpPr>
        <p:grpSpPr>
          <a:xfrm>
            <a:off x="329648" y="229166"/>
            <a:ext cx="2160000" cy="2160000"/>
            <a:chOff x="780285" y="2298598"/>
            <a:chExt cx="2160000" cy="216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EFB27C5A-45FD-4C6C-AFD3-57A3055725FC}"/>
                </a:ext>
              </a:extLst>
            </p:cNvPr>
            <p:cNvSpPr/>
            <p:nvPr/>
          </p:nvSpPr>
          <p:spPr>
            <a:xfrm>
              <a:off x="780285" y="2298598"/>
              <a:ext cx="2160000" cy="21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A49D438-1B15-4C40-BEF7-487F75740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601" y="2561525"/>
              <a:ext cx="1639368" cy="1450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EE91E5-443E-49F7-8BE8-25224E89C33D}"/>
              </a:ext>
            </a:extLst>
          </p:cNvPr>
          <p:cNvSpPr txBox="1"/>
          <p:nvPr/>
        </p:nvSpPr>
        <p:spPr>
          <a:xfrm>
            <a:off x="5024693" y="5974501"/>
            <a:ext cx="367976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b="1">
                <a:solidFill>
                  <a:schemeClr val="bg1"/>
                </a:solidFill>
              </a:rPr>
              <a:t>Fundamentos de Ingeniería del Software para Sistemas Cloud</a:t>
            </a:r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Diseño de cada microservicio</a:t>
            </a:r>
            <a:endParaRPr lang="es-ES">
              <a:cs typeface="Aharoni"/>
            </a:endParaRP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034BD5-79B2-1A98-B857-6F3ADA810462}"/>
              </a:ext>
            </a:extLst>
          </p:cNvPr>
          <p:cNvSpPr/>
          <p:nvPr/>
        </p:nvSpPr>
        <p:spPr>
          <a:xfrm>
            <a:off x="3203471" y="1606652"/>
            <a:ext cx="2729373" cy="986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err="1">
                <a:solidFill>
                  <a:srgbClr val="000000"/>
                </a:solidFill>
              </a:rPr>
              <a:t>team-service</a:t>
            </a:r>
            <a:endParaRPr lang="es-ES" sz="2000">
              <a:solidFill>
                <a:srgbClr val="0000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E6BB924-D07B-6DE4-8E8F-84511679B157}"/>
              </a:ext>
            </a:extLst>
          </p:cNvPr>
          <p:cNvSpPr/>
          <p:nvPr/>
        </p:nvSpPr>
        <p:spPr>
          <a:xfrm>
            <a:off x="2387394" y="2783758"/>
            <a:ext cx="1235177" cy="470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5" descr="Logotipo&#10;&#10;Descripción generada automáticamente">
            <a:extLst>
              <a:ext uri="{FF2B5EF4-FFF2-40B4-BE49-F238E27FC236}">
                <a16:creationId xmlns:a16="http://schemas.microsoft.com/office/drawing/2014/main" id="{87394AEB-43BF-76F3-445E-12CBC4749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253863"/>
            <a:ext cx="2743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Diseño de cada microservicio</a:t>
            </a:r>
            <a:endParaRPr lang="es-ES">
              <a:cs typeface="Aharoni"/>
            </a:endParaRP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034BD5-79B2-1A98-B857-6F3ADA810462}"/>
              </a:ext>
            </a:extLst>
          </p:cNvPr>
          <p:cNvSpPr/>
          <p:nvPr/>
        </p:nvSpPr>
        <p:spPr>
          <a:xfrm>
            <a:off x="3203471" y="1606652"/>
            <a:ext cx="2729373" cy="986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err="1">
                <a:solidFill>
                  <a:srgbClr val="000000"/>
                </a:solidFill>
              </a:rPr>
              <a:t>player-service</a:t>
            </a:r>
          </a:p>
        </p:txBody>
      </p:sp>
      <p:pic>
        <p:nvPicPr>
          <p:cNvPr id="8" name="Imagen 6" descr="Logotipo&#10;&#10;Descripción generada automáticamente">
            <a:extLst>
              <a:ext uri="{FF2B5EF4-FFF2-40B4-BE49-F238E27FC236}">
                <a16:creationId xmlns:a16="http://schemas.microsoft.com/office/drawing/2014/main" id="{B4049396-8E6B-DDEE-8838-8B4E7F5B3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8" y="2858864"/>
            <a:ext cx="2743200" cy="73837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429542C-C359-318C-D341-31A094CBA67C}"/>
              </a:ext>
            </a:extLst>
          </p:cNvPr>
          <p:cNvSpPr txBox="1"/>
          <p:nvPr/>
        </p:nvSpPr>
        <p:spPr>
          <a:xfrm>
            <a:off x="5726514" y="3429315"/>
            <a:ext cx="30059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Email </a:t>
            </a:r>
            <a:r>
              <a:rPr lang="es-ES" sz="24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sending</a:t>
            </a:r>
            <a:endParaRPr lang="es-ES" sz="24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s-ES" sz="24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CRUD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BDFBB62-54C0-0C0D-2C2A-D2F95FD8D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622" y="3936012"/>
            <a:ext cx="2743200" cy="1074420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D3970A91-A27D-EA90-A5D7-36A288920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881" y="5098391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4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Diseño de cada microservicio</a:t>
            </a:r>
            <a:endParaRPr lang="es-ES">
              <a:cs typeface="Aharoni"/>
            </a:endParaRP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034BD5-79B2-1A98-B857-6F3ADA810462}"/>
              </a:ext>
            </a:extLst>
          </p:cNvPr>
          <p:cNvSpPr/>
          <p:nvPr/>
        </p:nvSpPr>
        <p:spPr>
          <a:xfrm>
            <a:off x="3203471" y="1606652"/>
            <a:ext cx="2729373" cy="986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err="1">
                <a:solidFill>
                  <a:srgbClr val="000000"/>
                </a:solidFill>
              </a:rPr>
              <a:t>player-service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F64E625-8F2C-A0E6-7387-13DD2CBC295B}"/>
              </a:ext>
            </a:extLst>
          </p:cNvPr>
          <p:cNvSpPr/>
          <p:nvPr/>
        </p:nvSpPr>
        <p:spPr>
          <a:xfrm>
            <a:off x="3520535" y="3757315"/>
            <a:ext cx="2083209" cy="8756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err="1">
                <a:solidFill>
                  <a:srgbClr val="000000"/>
                </a:solidFill>
                <a:ea typeface="+mn-lt"/>
                <a:cs typeface="+mn-lt"/>
              </a:rPr>
              <a:t>player-service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BCE4FBA-D809-B899-4841-D804D5F2F9E8}"/>
              </a:ext>
            </a:extLst>
          </p:cNvPr>
          <p:cNvSpPr/>
          <p:nvPr/>
        </p:nvSpPr>
        <p:spPr>
          <a:xfrm>
            <a:off x="6498620" y="3755571"/>
            <a:ext cx="1815894" cy="84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err="1">
                <a:solidFill>
                  <a:srgbClr val="000000"/>
                </a:solidFill>
                <a:ea typeface="+mn-lt"/>
                <a:cs typeface="+mn-lt"/>
              </a:rPr>
              <a:t>team-service</a:t>
            </a:r>
            <a:endParaRPr lang="es-ES" sz="1400" err="1">
              <a:ea typeface="+mn-lt"/>
              <a:cs typeface="+mn-lt"/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48388F1-9A30-ECCD-279A-25E9C92CA84C}"/>
              </a:ext>
            </a:extLst>
          </p:cNvPr>
          <p:cNvCxnSpPr>
            <a:cxnSpLocks/>
          </p:cNvCxnSpPr>
          <p:nvPr/>
        </p:nvCxnSpPr>
        <p:spPr>
          <a:xfrm>
            <a:off x="4530436" y="4624898"/>
            <a:ext cx="7559" cy="460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46920EFD-37DD-9DDF-2113-73F1671C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25" y="4703280"/>
            <a:ext cx="2743200" cy="1440180"/>
          </a:xfrm>
          <a:prstGeom prst="rect">
            <a:avLst/>
          </a:prstGeom>
        </p:spPr>
      </p:pic>
      <p:sp>
        <p:nvSpPr>
          <p:cNvPr id="9" name="Rectángulo: esquinas redondeadas 16">
            <a:extLst>
              <a:ext uri="{FF2B5EF4-FFF2-40B4-BE49-F238E27FC236}">
                <a16:creationId xmlns:a16="http://schemas.microsoft.com/office/drawing/2014/main" id="{7CC4BBC7-C447-5125-A7A3-7FAFB94ABF99}"/>
              </a:ext>
            </a:extLst>
          </p:cNvPr>
          <p:cNvSpPr/>
          <p:nvPr/>
        </p:nvSpPr>
        <p:spPr>
          <a:xfrm>
            <a:off x="694250" y="3755570"/>
            <a:ext cx="1815894" cy="84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err="1">
                <a:solidFill>
                  <a:srgbClr val="000000"/>
                </a:solidFill>
                <a:ea typeface="+mn-lt"/>
                <a:cs typeface="+mn-lt"/>
              </a:rPr>
              <a:t>frontend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AC7386-8230-EB71-EDBB-554A8409C759}"/>
              </a:ext>
            </a:extLst>
          </p:cNvPr>
          <p:cNvSpPr txBox="1"/>
          <p:nvPr/>
        </p:nvSpPr>
        <p:spPr>
          <a:xfrm>
            <a:off x="2620903" y="3866445"/>
            <a:ext cx="9708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CRUD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10C675-828A-7133-7762-7F85A8C972E2}"/>
              </a:ext>
            </a:extLst>
          </p:cNvPr>
          <p:cNvSpPr txBox="1"/>
          <p:nvPr/>
        </p:nvSpPr>
        <p:spPr>
          <a:xfrm>
            <a:off x="5499570" y="3499557"/>
            <a:ext cx="15352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notify-players</a:t>
            </a:r>
          </a:p>
        </p:txBody>
      </p:sp>
      <p:cxnSp>
        <p:nvCxnSpPr>
          <p:cNvPr id="26" name="Conector recto de flecha 6">
            <a:extLst>
              <a:ext uri="{FF2B5EF4-FFF2-40B4-BE49-F238E27FC236}">
                <a16:creationId xmlns:a16="http://schemas.microsoft.com/office/drawing/2014/main" id="{74E4217C-9A67-EC02-0D92-21E7C5897E90}"/>
              </a:ext>
            </a:extLst>
          </p:cNvPr>
          <p:cNvCxnSpPr/>
          <p:nvPr/>
        </p:nvCxnSpPr>
        <p:spPr>
          <a:xfrm>
            <a:off x="2506866" y="4181685"/>
            <a:ext cx="1007794" cy="18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6">
            <a:extLst>
              <a:ext uri="{FF2B5EF4-FFF2-40B4-BE49-F238E27FC236}">
                <a16:creationId xmlns:a16="http://schemas.microsoft.com/office/drawing/2014/main" id="{9978492C-C72E-0958-904F-C916032EEF55}"/>
              </a:ext>
            </a:extLst>
          </p:cNvPr>
          <p:cNvCxnSpPr/>
          <p:nvPr/>
        </p:nvCxnSpPr>
        <p:spPr>
          <a:xfrm>
            <a:off x="5611310" y="3899463"/>
            <a:ext cx="885499" cy="18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6">
            <a:extLst>
              <a:ext uri="{FF2B5EF4-FFF2-40B4-BE49-F238E27FC236}">
                <a16:creationId xmlns:a16="http://schemas.microsoft.com/office/drawing/2014/main" id="{EA3A4F3C-2E2D-1046-E165-398FD084FBEC}"/>
              </a:ext>
            </a:extLst>
          </p:cNvPr>
          <p:cNvCxnSpPr/>
          <p:nvPr/>
        </p:nvCxnSpPr>
        <p:spPr>
          <a:xfrm>
            <a:off x="5611310" y="4463907"/>
            <a:ext cx="885498" cy="112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14E923-0DB9-854C-43E2-91E374063192}"/>
              </a:ext>
            </a:extLst>
          </p:cNvPr>
          <p:cNvSpPr txBox="1"/>
          <p:nvPr/>
        </p:nvSpPr>
        <p:spPr>
          <a:xfrm>
            <a:off x="5537200" y="4524964"/>
            <a:ext cx="15352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validate-token</a:t>
            </a:r>
          </a:p>
        </p:txBody>
      </p:sp>
    </p:spTree>
    <p:extLst>
      <p:ext uri="{BB962C8B-B14F-4D97-AF65-F5344CB8AC3E}">
        <p14:creationId xmlns:p14="http://schemas.microsoft.com/office/powerpoint/2010/main" val="17573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Diseño de cada microservicio</a:t>
            </a:r>
            <a:endParaRPr lang="es-ES">
              <a:cs typeface="Aharoni"/>
            </a:endParaRP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48FAED3-2612-36B4-8CF5-3B252B64E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363" y="2910962"/>
            <a:ext cx="4841051" cy="3688965"/>
          </a:xfrm>
          <a:prstGeom prst="rect">
            <a:avLst/>
          </a:prstGeom>
        </p:spPr>
      </p:pic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4DDA5CB-0A11-5E30-32E8-3B6B7FB38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82" y="3283120"/>
            <a:ext cx="2743200" cy="3076353"/>
          </a:xfrm>
          <a:prstGeom prst="rect">
            <a:avLst/>
          </a:prstGeom>
        </p:spPr>
      </p:pic>
      <p:sp>
        <p:nvSpPr>
          <p:cNvPr id="12" name="Rectángulo: esquinas redondeadas 4">
            <a:extLst>
              <a:ext uri="{FF2B5EF4-FFF2-40B4-BE49-F238E27FC236}">
                <a16:creationId xmlns:a16="http://schemas.microsoft.com/office/drawing/2014/main" id="{FC5CDCCD-A436-A9D6-A2EB-04A6995B7420}"/>
              </a:ext>
            </a:extLst>
          </p:cNvPr>
          <p:cNvSpPr/>
          <p:nvPr/>
        </p:nvSpPr>
        <p:spPr>
          <a:xfrm>
            <a:off x="3203471" y="1606652"/>
            <a:ext cx="2729373" cy="986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err="1">
                <a:solidFill>
                  <a:srgbClr val="000000"/>
                </a:solidFill>
              </a:rPr>
              <a:t>player-service</a:t>
            </a:r>
          </a:p>
        </p:txBody>
      </p:sp>
    </p:spTree>
    <p:extLst>
      <p:ext uri="{BB962C8B-B14F-4D97-AF65-F5344CB8AC3E}">
        <p14:creationId xmlns:p14="http://schemas.microsoft.com/office/powerpoint/2010/main" val="18821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Diseño de cada microservicio</a:t>
            </a:r>
            <a:endParaRPr lang="es-ES">
              <a:cs typeface="Aharoni"/>
            </a:endParaRP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034BD5-79B2-1A98-B857-6F3ADA810462}"/>
              </a:ext>
            </a:extLst>
          </p:cNvPr>
          <p:cNvSpPr/>
          <p:nvPr/>
        </p:nvSpPr>
        <p:spPr>
          <a:xfrm>
            <a:off x="3203471" y="1606652"/>
            <a:ext cx="2729373" cy="986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err="1">
                <a:solidFill>
                  <a:srgbClr val="000000"/>
                </a:solidFill>
              </a:rPr>
              <a:t>player-service</a:t>
            </a:r>
          </a:p>
        </p:txBody>
      </p:sp>
      <p:pic>
        <p:nvPicPr>
          <p:cNvPr id="3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CAC407-07DE-6338-5F15-49D1B98D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6" y="2659108"/>
            <a:ext cx="7371644" cy="391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0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Diseño de cada microservicio</a:t>
            </a:r>
            <a:endParaRPr lang="es-ES">
              <a:cs typeface="Aharoni"/>
            </a:endParaRP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15</a:t>
            </a:fld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034BD5-79B2-1A98-B857-6F3ADA810462}"/>
              </a:ext>
            </a:extLst>
          </p:cNvPr>
          <p:cNvSpPr/>
          <p:nvPr/>
        </p:nvSpPr>
        <p:spPr>
          <a:xfrm>
            <a:off x="3203471" y="1606652"/>
            <a:ext cx="2729373" cy="986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>
                <a:solidFill>
                  <a:srgbClr val="000000"/>
                </a:solidFill>
              </a:rPr>
              <a:t>match-</a:t>
            </a:r>
            <a:r>
              <a:rPr lang="es-ES" sz="2000" err="1">
                <a:solidFill>
                  <a:srgbClr val="000000"/>
                </a:solidFill>
              </a:rPr>
              <a:t>service</a:t>
            </a:r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id="{7B845FAF-9F02-AEA0-277B-CD1BFAF94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72" y="3471646"/>
            <a:ext cx="2293816" cy="793097"/>
          </a:xfrm>
          <a:prstGeom prst="rect">
            <a:avLst/>
          </a:prstGeom>
        </p:spPr>
      </p:pic>
      <p:pic>
        <p:nvPicPr>
          <p:cNvPr id="4" name="Imagen 6" descr="Logotipo&#10;&#10;Descripción generada automáticamente">
            <a:extLst>
              <a:ext uri="{FF2B5EF4-FFF2-40B4-BE49-F238E27FC236}">
                <a16:creationId xmlns:a16="http://schemas.microsoft.com/office/drawing/2014/main" id="{6EE0BCFA-C036-256D-7D7B-78D41D761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55" y="4882159"/>
            <a:ext cx="2743200" cy="73837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309D23D-FAED-3AB6-DF2D-4713A84F4ADB}"/>
              </a:ext>
            </a:extLst>
          </p:cNvPr>
          <p:cNvSpPr txBox="1"/>
          <p:nvPr/>
        </p:nvSpPr>
        <p:spPr>
          <a:xfrm>
            <a:off x="5071363" y="3039550"/>
            <a:ext cx="3733032" cy="2938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Caché local frontend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CRUD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Envío automatizado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OpenWeather</a:t>
            </a:r>
          </a:p>
        </p:txBody>
      </p:sp>
    </p:spTree>
    <p:extLst>
      <p:ext uri="{BB962C8B-B14F-4D97-AF65-F5344CB8AC3E}">
        <p14:creationId xmlns:p14="http://schemas.microsoft.com/office/powerpoint/2010/main" val="382089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Diseño de cada microservicio</a:t>
            </a:r>
            <a:endParaRPr lang="es-ES">
              <a:cs typeface="Aharoni"/>
            </a:endParaRP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16</a:t>
            </a:fld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034BD5-79B2-1A98-B857-6F3ADA810462}"/>
              </a:ext>
            </a:extLst>
          </p:cNvPr>
          <p:cNvSpPr/>
          <p:nvPr/>
        </p:nvSpPr>
        <p:spPr>
          <a:xfrm>
            <a:off x="3203471" y="1606652"/>
            <a:ext cx="2729373" cy="986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>
                <a:solidFill>
                  <a:srgbClr val="000000"/>
                </a:solidFill>
              </a:rPr>
              <a:t>match-</a:t>
            </a:r>
            <a:r>
              <a:rPr lang="es-ES" sz="2000" err="1">
                <a:solidFill>
                  <a:srgbClr val="000000"/>
                </a:solidFill>
              </a:rPr>
              <a:t>service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18F3C6B-CCF0-F8E1-6EEA-189587BD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53" y="3068679"/>
            <a:ext cx="6228097" cy="320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40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Diseño de cada microservicio</a:t>
            </a:r>
            <a:endParaRPr lang="es-ES">
              <a:cs typeface="Aharoni"/>
            </a:endParaRP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17</a:t>
            </a:fld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034BD5-79B2-1A98-B857-6F3ADA810462}"/>
              </a:ext>
            </a:extLst>
          </p:cNvPr>
          <p:cNvSpPr/>
          <p:nvPr/>
        </p:nvSpPr>
        <p:spPr>
          <a:xfrm>
            <a:off x="3203471" y="1606652"/>
            <a:ext cx="2729373" cy="986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>
                <a:solidFill>
                  <a:srgbClr val="000000"/>
                </a:solidFill>
              </a:rPr>
              <a:t>match-</a:t>
            </a:r>
            <a:r>
              <a:rPr lang="es-ES" sz="2000" err="1">
                <a:solidFill>
                  <a:srgbClr val="000000"/>
                </a:solidFill>
              </a:rPr>
              <a:t>service</a:t>
            </a:r>
          </a:p>
        </p:txBody>
      </p:sp>
      <p:pic>
        <p:nvPicPr>
          <p:cNvPr id="1026" name="Picture 2" descr="OpenWeather Logo PNG Vector (SVG) Free Download">
            <a:extLst>
              <a:ext uri="{FF2B5EF4-FFF2-40B4-BE49-F238E27FC236}">
                <a16:creationId xmlns:a16="http://schemas.microsoft.com/office/drawing/2014/main" id="{A4B187C1-40D5-AA4E-6358-01D24803C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980" y="3757684"/>
            <a:ext cx="2729372" cy="12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hermometer - Free weather icons">
            <a:extLst>
              <a:ext uri="{FF2B5EF4-FFF2-40B4-BE49-F238E27FC236}">
                <a16:creationId xmlns:a16="http://schemas.microsoft.com/office/drawing/2014/main" id="{F8E5F5F4-1FF6-9AF3-837D-3D9DA6BF4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3" r="11389"/>
          <a:stretch/>
        </p:blipFill>
        <p:spPr bwMode="auto">
          <a:xfrm>
            <a:off x="6334123" y="3135203"/>
            <a:ext cx="966789" cy="135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loudy - Free weather icons">
            <a:extLst>
              <a:ext uri="{FF2B5EF4-FFF2-40B4-BE49-F238E27FC236}">
                <a16:creationId xmlns:a16="http://schemas.microsoft.com/office/drawing/2014/main" id="{2041AB9C-36C4-1590-36D4-7DA89DE96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3" y="4795837"/>
            <a:ext cx="1398225" cy="139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5E3F4D6-1A2D-35BE-C455-F1311CA32944}"/>
              </a:ext>
            </a:extLst>
          </p:cNvPr>
          <p:cNvCxnSpPr>
            <a:cxnSpLocks/>
            <a:endCxn id="3074" idx="1"/>
          </p:cNvCxnSpPr>
          <p:nvPr/>
        </p:nvCxnSpPr>
        <p:spPr>
          <a:xfrm flipV="1">
            <a:off x="4419600" y="3812146"/>
            <a:ext cx="1914523" cy="67694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FE1368B-A6C5-9AAD-7A42-444DC824981A}"/>
              </a:ext>
            </a:extLst>
          </p:cNvPr>
          <p:cNvCxnSpPr>
            <a:cxnSpLocks/>
            <a:endCxn id="3076" idx="1"/>
          </p:cNvCxnSpPr>
          <p:nvPr/>
        </p:nvCxnSpPr>
        <p:spPr>
          <a:xfrm>
            <a:off x="4419600" y="4929188"/>
            <a:ext cx="1914523" cy="56576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718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Diseño de cada microservicio</a:t>
            </a:r>
            <a:endParaRPr lang="es-ES">
              <a:cs typeface="Aharoni"/>
            </a:endParaRP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18</a:t>
            </a:fld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034BD5-79B2-1A98-B857-6F3ADA810462}"/>
              </a:ext>
            </a:extLst>
          </p:cNvPr>
          <p:cNvSpPr/>
          <p:nvPr/>
        </p:nvSpPr>
        <p:spPr>
          <a:xfrm>
            <a:off x="3203471" y="1606652"/>
            <a:ext cx="2729373" cy="986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>
                <a:solidFill>
                  <a:srgbClr val="000000"/>
                </a:solidFill>
              </a:rPr>
              <a:t>match-</a:t>
            </a:r>
            <a:r>
              <a:rPr lang="es-ES" sz="2000" err="1">
                <a:solidFill>
                  <a:srgbClr val="000000"/>
                </a:solidFill>
              </a:rPr>
              <a:t>service</a:t>
            </a:r>
            <a:endParaRPr lang="es-ES" sz="2000">
              <a:solidFill>
                <a:srgbClr val="000000"/>
              </a:solidFill>
            </a:endParaRP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9FEC6E6E-FC9E-D411-C26E-33E3B7C5E335}"/>
              </a:ext>
            </a:extLst>
          </p:cNvPr>
          <p:cNvGrpSpPr/>
          <p:nvPr/>
        </p:nvGrpSpPr>
        <p:grpSpPr>
          <a:xfrm>
            <a:off x="1665679" y="3080572"/>
            <a:ext cx="6550920" cy="3275778"/>
            <a:chOff x="1952625" y="3088291"/>
            <a:chExt cx="6550920" cy="327577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F5190B8-F920-7323-9AB1-BE67B506B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6449" y="5239420"/>
              <a:ext cx="897096" cy="89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ower Platform New Icons 2020 | Summit Bajracharya">
              <a:extLst>
                <a:ext uri="{FF2B5EF4-FFF2-40B4-BE49-F238E27FC236}">
                  <a16:creationId xmlns:a16="http://schemas.microsoft.com/office/drawing/2014/main" id="{F99FC1C8-1AF1-8EE4-BF8F-122A885424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2093" y="5325534"/>
              <a:ext cx="897097" cy="897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150B3CCC-2435-A2A1-BAE0-9A5BCE3720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0642" y="4292537"/>
              <a:ext cx="0" cy="968488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AC7E0BE-AAC1-A1FA-0957-01C950900940}"/>
                </a:ext>
              </a:extLst>
            </p:cNvPr>
            <p:cNvSpPr txBox="1"/>
            <p:nvPr/>
          </p:nvSpPr>
          <p:spPr>
            <a:xfrm>
              <a:off x="1952625" y="4636193"/>
              <a:ext cx="729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3h</a:t>
              </a:r>
            </a:p>
          </p:txBody>
        </p:sp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43DF3D88-ADA4-4E05-3990-CAB6DFB5293A}"/>
                </a:ext>
              </a:extLst>
            </p:cNvPr>
            <p:cNvSpPr/>
            <p:nvPr/>
          </p:nvSpPr>
          <p:spPr>
            <a:xfrm>
              <a:off x="2024568" y="3484128"/>
              <a:ext cx="1239687" cy="70131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>
                  <a:solidFill>
                    <a:schemeClr val="tx1"/>
                  </a:solidFill>
                </a:rPr>
                <a:t>match-</a:t>
              </a:r>
              <a:r>
                <a:rPr lang="es-ES" sz="1600" err="1">
                  <a:solidFill>
                    <a:schemeClr val="tx1"/>
                  </a:solidFill>
                </a:rPr>
                <a:t>service</a:t>
              </a:r>
              <a:endParaRPr lang="es-ES" sz="1600">
                <a:solidFill>
                  <a:schemeClr val="tx1"/>
                </a:solidFill>
              </a:endParaRPr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BF015513-0CCC-A292-B96F-108407CB788F}"/>
                </a:ext>
              </a:extLst>
            </p:cNvPr>
            <p:cNvSpPr/>
            <p:nvPr/>
          </p:nvSpPr>
          <p:spPr>
            <a:xfrm>
              <a:off x="4881725" y="3484128"/>
              <a:ext cx="1239687" cy="70131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 err="1">
                  <a:solidFill>
                    <a:srgbClr val="000000"/>
                  </a:solidFill>
                </a:rPr>
                <a:t>team-service</a:t>
              </a:r>
              <a:endParaRPr lang="es-ES" sz="1600">
                <a:solidFill>
                  <a:srgbClr val="000000"/>
                </a:solidFill>
              </a:endParaRPr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BE6F43B7-2617-3609-1505-10208A01C5E6}"/>
                </a:ext>
              </a:extLst>
            </p:cNvPr>
            <p:cNvSpPr/>
            <p:nvPr/>
          </p:nvSpPr>
          <p:spPr>
            <a:xfrm>
              <a:off x="4881724" y="5337312"/>
              <a:ext cx="1239687" cy="70131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 err="1">
                  <a:solidFill>
                    <a:srgbClr val="000000"/>
                  </a:solidFill>
                </a:rPr>
                <a:t>player-service</a:t>
              </a:r>
              <a:endParaRPr lang="es-ES" sz="1600">
                <a:solidFill>
                  <a:srgbClr val="000000"/>
                </a:solidFill>
              </a:endParaRPr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49F6A227-3D25-21F0-59F9-CF6B44243D75}"/>
                </a:ext>
              </a:extLst>
            </p:cNvPr>
            <p:cNvCxnSpPr>
              <a:cxnSpLocks/>
            </p:cNvCxnSpPr>
            <p:nvPr/>
          </p:nvCxnSpPr>
          <p:spPr>
            <a:xfrm>
              <a:off x="3465409" y="3834784"/>
              <a:ext cx="1206604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5EB031A-A2CE-853C-A7A1-D975B8988476}"/>
                </a:ext>
              </a:extLst>
            </p:cNvPr>
            <p:cNvSpPr txBox="1"/>
            <p:nvPr/>
          </p:nvSpPr>
          <p:spPr>
            <a:xfrm>
              <a:off x="3465409" y="3088291"/>
              <a:ext cx="1149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 enviados y anteriores a 3 horas</a:t>
              </a: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9EE0246E-79EB-D3E2-12E7-8AF439025A18}"/>
                </a:ext>
              </a:extLst>
            </p:cNvPr>
            <p:cNvCxnSpPr>
              <a:cxnSpLocks/>
            </p:cNvCxnSpPr>
            <p:nvPr/>
          </p:nvCxnSpPr>
          <p:spPr>
            <a:xfrm>
              <a:off x="5501567" y="4322424"/>
              <a:ext cx="0" cy="908714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BD2B31D3-DE05-718B-5EE7-FAE5817E5CE3}"/>
                </a:ext>
              </a:extLst>
            </p:cNvPr>
            <p:cNvSpPr txBox="1"/>
            <p:nvPr/>
          </p:nvSpPr>
          <p:spPr>
            <a:xfrm>
              <a:off x="5545343" y="4374852"/>
              <a:ext cx="15019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envía solamente si dispone de plan de pago</a:t>
              </a:r>
            </a:p>
          </p:txBody>
        </p: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5E619A2B-9200-17FF-34F7-7CC70DED87D2}"/>
                </a:ext>
              </a:extLst>
            </p:cNvPr>
            <p:cNvCxnSpPr>
              <a:cxnSpLocks/>
            </p:cNvCxnSpPr>
            <p:nvPr/>
          </p:nvCxnSpPr>
          <p:spPr>
            <a:xfrm>
              <a:off x="6194322" y="5669704"/>
              <a:ext cx="1292328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D547BC0-B21D-59EA-09BD-AE7B99A9C9CF}"/>
                </a:ext>
              </a:extLst>
            </p:cNvPr>
            <p:cNvSpPr txBox="1"/>
            <p:nvPr/>
          </p:nvSpPr>
          <p:spPr>
            <a:xfrm>
              <a:off x="6241210" y="5717738"/>
              <a:ext cx="1089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envía a jugadores de un </a:t>
              </a:r>
              <a:r>
                <a:rPr lang="es-ES" sz="1200" b="1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team</a:t>
              </a:r>
              <a:endParaRPr lang="es-ES" sz="12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01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Diseño de cada microservicio</a:t>
            </a:r>
            <a:endParaRPr lang="es-ES">
              <a:cs typeface="Aharoni"/>
            </a:endParaRP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19</a:t>
            </a:fld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034BD5-79B2-1A98-B857-6F3ADA810462}"/>
              </a:ext>
            </a:extLst>
          </p:cNvPr>
          <p:cNvSpPr/>
          <p:nvPr/>
        </p:nvSpPr>
        <p:spPr>
          <a:xfrm>
            <a:off x="3203471" y="1606652"/>
            <a:ext cx="2729373" cy="986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>
                <a:solidFill>
                  <a:srgbClr val="000000"/>
                </a:solidFill>
              </a:rPr>
              <a:t>match-status-</a:t>
            </a:r>
            <a:r>
              <a:rPr lang="es-ES" sz="2000" err="1">
                <a:solidFill>
                  <a:srgbClr val="000000"/>
                </a:solidFill>
              </a:rPr>
              <a:t>service</a:t>
            </a:r>
          </a:p>
        </p:txBody>
      </p:sp>
      <p:pic>
        <p:nvPicPr>
          <p:cNvPr id="3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2646BEE-052A-78F5-4839-7FBD999E2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721" y="3761434"/>
            <a:ext cx="3124200" cy="1562100"/>
          </a:xfrm>
          <a:prstGeom prst="rect">
            <a:avLst/>
          </a:prstGeom>
        </p:spPr>
      </p:pic>
      <p:pic>
        <p:nvPicPr>
          <p:cNvPr id="8" name="Imagen 6" descr="Logotipo&#10;&#10;Descripción generada automáticamente">
            <a:extLst>
              <a:ext uri="{FF2B5EF4-FFF2-40B4-BE49-F238E27FC236}">
                <a16:creationId xmlns:a16="http://schemas.microsoft.com/office/drawing/2014/main" id="{B4049396-8E6B-DDEE-8838-8B4E7F5B3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58" y="2858864"/>
            <a:ext cx="2743200" cy="738378"/>
          </a:xfrm>
          <a:prstGeom prst="rect">
            <a:avLst/>
          </a:prstGeom>
        </p:spPr>
      </p:pic>
      <p:pic>
        <p:nvPicPr>
          <p:cNvPr id="10" name="Imagen 5">
            <a:extLst>
              <a:ext uri="{FF2B5EF4-FFF2-40B4-BE49-F238E27FC236}">
                <a16:creationId xmlns:a16="http://schemas.microsoft.com/office/drawing/2014/main" id="{DF060094-9345-2D2C-82EC-E5812A08C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13" y="5389787"/>
            <a:ext cx="2293816" cy="79309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429542C-C359-318C-D341-31A094CBA67C}"/>
              </a:ext>
            </a:extLst>
          </p:cNvPr>
          <p:cNvSpPr txBox="1"/>
          <p:nvPr/>
        </p:nvSpPr>
        <p:spPr>
          <a:xfrm>
            <a:off x="5726514" y="3429315"/>
            <a:ext cx="3005923" cy="3065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Tweepy</a:t>
            </a:r>
            <a:r>
              <a:rPr lang="es-E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                </a:t>
            </a:r>
            <a:r>
              <a:rPr lang="es-ES" sz="24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Posting</a:t>
            </a:r>
            <a:r>
              <a:rPr lang="es-E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tweets</a:t>
            </a:r>
          </a:p>
          <a:p>
            <a:endParaRPr lang="es-ES" sz="24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CRUD</a:t>
            </a:r>
          </a:p>
          <a:p>
            <a:pPr marL="285750" indent="-285750">
              <a:buFont typeface="Calibri"/>
              <a:buChar char="-"/>
            </a:pPr>
            <a:endParaRPr lang="es-ES" sz="24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Feature</a:t>
            </a:r>
            <a:r>
              <a:rPr lang="es-E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4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toggles</a:t>
            </a:r>
            <a:endParaRPr lang="es-ES" sz="24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Auth</a:t>
            </a:r>
            <a:endParaRPr lang="es-ES" sz="2400" b="1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033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369F5-41F9-4B50-AB3F-D4EB2C30D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28" r="12503" b="3"/>
          <a:stretch/>
        </p:blipFill>
        <p:spPr>
          <a:xfrm>
            <a:off x="-5524" y="10"/>
            <a:ext cx="3641692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3DB030E-265C-4B6D-B600-0460A2EB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223" y="372303"/>
            <a:ext cx="4291113" cy="1325563"/>
          </a:xfrm>
        </p:spPr>
        <p:txBody>
          <a:bodyPr>
            <a:normAutofit/>
          </a:bodyPr>
          <a:lstStyle/>
          <a:p>
            <a:r>
              <a:rPr lang="es-ES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2EA502-25DC-4103-8F5C-8283225B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814" y="1733550"/>
            <a:ext cx="4545113" cy="4619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600" dirty="0"/>
              <a:t>Descripción de la aplicación</a:t>
            </a:r>
          </a:p>
          <a:p>
            <a:r>
              <a:rPr lang="es-ES" sz="2600" dirty="0"/>
              <a:t>Descomposición en microservicios</a:t>
            </a:r>
          </a:p>
          <a:p>
            <a:r>
              <a:rPr lang="es-ES" sz="2600" dirty="0"/>
              <a:t>Diseño de cada microservicio</a:t>
            </a:r>
          </a:p>
          <a:p>
            <a:r>
              <a:rPr lang="es-ES" sz="2600" dirty="0"/>
              <a:t>Aspectos relevantes</a:t>
            </a:r>
          </a:p>
          <a:p>
            <a:r>
              <a:rPr lang="es-ES" sz="2600" dirty="0" err="1"/>
              <a:t>Customer</a:t>
            </a:r>
            <a:r>
              <a:rPr lang="es-ES" sz="2600" dirty="0"/>
              <a:t> </a:t>
            </a:r>
            <a:r>
              <a:rPr lang="es-ES" sz="2600" dirty="0" err="1"/>
              <a:t>agreements</a:t>
            </a:r>
            <a:endParaRPr lang="es-ES" sz="2600" dirty="0"/>
          </a:p>
          <a:p>
            <a:r>
              <a:rPr lang="es-ES" sz="2600" dirty="0"/>
              <a:t>Análisis de la capacidad</a:t>
            </a:r>
          </a:p>
          <a:p>
            <a:r>
              <a:rPr lang="es-ES" sz="26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982724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Diseño de cada microservicio</a:t>
            </a:r>
            <a:endParaRPr lang="es-ES">
              <a:cs typeface="Aharoni"/>
            </a:endParaRP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20</a:t>
            </a:fld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034BD5-79B2-1A98-B857-6F3ADA810462}"/>
              </a:ext>
            </a:extLst>
          </p:cNvPr>
          <p:cNvSpPr/>
          <p:nvPr/>
        </p:nvSpPr>
        <p:spPr>
          <a:xfrm>
            <a:off x="3203471" y="1606652"/>
            <a:ext cx="2729373" cy="986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>
                <a:solidFill>
                  <a:srgbClr val="000000"/>
                </a:solidFill>
              </a:rPr>
              <a:t>match-status-</a:t>
            </a:r>
            <a:r>
              <a:rPr lang="es-ES" sz="2000" err="1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40E0148-92AF-414B-F66A-4DA6615304FA}"/>
              </a:ext>
            </a:extLst>
          </p:cNvPr>
          <p:cNvSpPr/>
          <p:nvPr/>
        </p:nvSpPr>
        <p:spPr>
          <a:xfrm>
            <a:off x="1214926" y="3783793"/>
            <a:ext cx="1815894" cy="84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000000"/>
                </a:solidFill>
                <a:ea typeface="+mn-lt"/>
                <a:cs typeface="+mn-lt"/>
              </a:rPr>
              <a:t>match-</a:t>
            </a:r>
            <a:r>
              <a:rPr lang="es-ES" sz="1400" err="1">
                <a:solidFill>
                  <a:srgbClr val="000000"/>
                </a:solidFill>
                <a:ea typeface="+mn-lt"/>
                <a:cs typeface="+mn-lt"/>
              </a:rPr>
              <a:t>service</a:t>
            </a:r>
            <a:endParaRPr lang="en-US" sz="1400" err="1">
              <a:ea typeface="+mn-lt"/>
              <a:cs typeface="+mn-lt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F64E625-8F2C-A0E6-7387-13DD2CBC295B}"/>
              </a:ext>
            </a:extLst>
          </p:cNvPr>
          <p:cNvSpPr/>
          <p:nvPr/>
        </p:nvSpPr>
        <p:spPr>
          <a:xfrm>
            <a:off x="3520535" y="3757315"/>
            <a:ext cx="2083209" cy="8756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>
                <a:solidFill>
                  <a:srgbClr val="000000"/>
                </a:solidFill>
                <a:ea typeface="+mn-lt"/>
                <a:cs typeface="+mn-lt"/>
              </a:rPr>
              <a:t>match-status-</a:t>
            </a:r>
            <a:r>
              <a:rPr lang="es-ES" sz="1400" err="1">
                <a:solidFill>
                  <a:srgbClr val="000000"/>
                </a:solidFill>
                <a:ea typeface="+mn-lt"/>
                <a:cs typeface="+mn-lt"/>
              </a:rPr>
              <a:t>service</a:t>
            </a:r>
            <a:endParaRPr lang="en-US" sz="1400" err="1">
              <a:ea typeface="+mn-lt"/>
              <a:cs typeface="+mn-lt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BCE4FBA-D809-B899-4841-D804D5F2F9E8}"/>
              </a:ext>
            </a:extLst>
          </p:cNvPr>
          <p:cNvSpPr/>
          <p:nvPr/>
        </p:nvSpPr>
        <p:spPr>
          <a:xfrm>
            <a:off x="6122324" y="3783793"/>
            <a:ext cx="1815894" cy="84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err="1">
                <a:solidFill>
                  <a:srgbClr val="000000"/>
                </a:solidFill>
                <a:ea typeface="+mn-lt"/>
                <a:cs typeface="+mn-lt"/>
              </a:rPr>
              <a:t>team-service</a:t>
            </a:r>
            <a:endParaRPr lang="es-ES" sz="1400" err="1">
              <a:ea typeface="+mn-lt"/>
              <a:cs typeface="+mn-lt"/>
            </a:endParaRPr>
          </a:p>
        </p:txBody>
      </p:sp>
      <p:pic>
        <p:nvPicPr>
          <p:cNvPr id="19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169D46D-AB6D-9474-0555-646FE1189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775" y="5040945"/>
            <a:ext cx="2008408" cy="993828"/>
          </a:xfrm>
          <a:prstGeom prst="rect">
            <a:avLst/>
          </a:prstGeom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48388F1-9A30-ECCD-279A-25E9C92CA84C}"/>
              </a:ext>
            </a:extLst>
          </p:cNvPr>
          <p:cNvCxnSpPr>
            <a:cxnSpLocks/>
          </p:cNvCxnSpPr>
          <p:nvPr/>
        </p:nvCxnSpPr>
        <p:spPr>
          <a:xfrm>
            <a:off x="4530436" y="4624898"/>
            <a:ext cx="7559" cy="460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E7FD2E8-90B9-FE89-2E97-DB06EDA6D022}"/>
              </a:ext>
            </a:extLst>
          </p:cNvPr>
          <p:cNvCxnSpPr/>
          <p:nvPr/>
        </p:nvCxnSpPr>
        <p:spPr>
          <a:xfrm>
            <a:off x="3023069" y="4200500"/>
            <a:ext cx="499601" cy="18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EE67141-7DAD-88DB-602E-58D5480552EF}"/>
              </a:ext>
            </a:extLst>
          </p:cNvPr>
          <p:cNvCxnSpPr/>
          <p:nvPr/>
        </p:nvCxnSpPr>
        <p:spPr>
          <a:xfrm>
            <a:off x="5601903" y="4200500"/>
            <a:ext cx="546832" cy="18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961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Diseño de cada microservicio</a:t>
            </a:r>
            <a:endParaRPr lang="es-ES">
              <a:cs typeface="Aharoni"/>
            </a:endParaRP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21</a:t>
            </a:fld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034BD5-79B2-1A98-B857-6F3ADA810462}"/>
              </a:ext>
            </a:extLst>
          </p:cNvPr>
          <p:cNvSpPr/>
          <p:nvPr/>
        </p:nvSpPr>
        <p:spPr>
          <a:xfrm>
            <a:off x="3203471" y="1606652"/>
            <a:ext cx="2729373" cy="986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>
                <a:solidFill>
                  <a:srgbClr val="000000"/>
                </a:solidFill>
              </a:rPr>
              <a:t>match-status-</a:t>
            </a:r>
            <a:r>
              <a:rPr lang="es-ES" sz="2000" err="1">
                <a:solidFill>
                  <a:srgbClr val="000000"/>
                </a:solidFill>
              </a:rPr>
              <a:t>service</a:t>
            </a:r>
          </a:p>
        </p:txBody>
      </p:sp>
      <p:pic>
        <p:nvPicPr>
          <p:cNvPr id="4" name="Imagen 5" descr="Diagrama&#10;&#10;Descripción generada automáticamente">
            <a:extLst>
              <a:ext uri="{FF2B5EF4-FFF2-40B4-BE49-F238E27FC236}">
                <a16:creationId xmlns:a16="http://schemas.microsoft.com/office/drawing/2014/main" id="{D600DA5A-D2B1-BDB8-3B48-D762BF1A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04" y="3415007"/>
            <a:ext cx="5473174" cy="3315292"/>
          </a:xfrm>
          <a:prstGeom prst="rect">
            <a:avLst/>
          </a:prstGeom>
        </p:spPr>
      </p:pic>
      <p:pic>
        <p:nvPicPr>
          <p:cNvPr id="6" name="Imagen 6" descr="Logotipo&#10;&#10;Descripción generada automáticamente">
            <a:extLst>
              <a:ext uri="{FF2B5EF4-FFF2-40B4-BE49-F238E27FC236}">
                <a16:creationId xmlns:a16="http://schemas.microsoft.com/office/drawing/2014/main" id="{8AAB5B1F-CF7E-9551-39F1-CE667AE3F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029" y="2691348"/>
            <a:ext cx="3130497" cy="69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52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Diseño de cada microservicio</a:t>
            </a:r>
            <a:endParaRPr lang="es-ES">
              <a:cs typeface="Aharoni"/>
            </a:endParaRP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22</a:t>
            </a:fld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034BD5-79B2-1A98-B857-6F3ADA810462}"/>
              </a:ext>
            </a:extLst>
          </p:cNvPr>
          <p:cNvSpPr/>
          <p:nvPr/>
        </p:nvSpPr>
        <p:spPr>
          <a:xfrm>
            <a:off x="3203471" y="1606652"/>
            <a:ext cx="2729373" cy="986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>
                <a:solidFill>
                  <a:srgbClr val="000000"/>
                </a:solidFill>
              </a:rPr>
              <a:t>match-status-</a:t>
            </a:r>
            <a:r>
              <a:rPr lang="es-ES" sz="2000" err="1">
                <a:solidFill>
                  <a:srgbClr val="000000"/>
                </a:solidFill>
              </a:rPr>
              <a:t>service</a:t>
            </a:r>
          </a:p>
        </p:txBody>
      </p:sp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AEDF724C-CBC7-77C5-3874-4F950EA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51" y="2765840"/>
            <a:ext cx="5303142" cy="3961834"/>
          </a:xfrm>
          <a:prstGeom prst="rect">
            <a:avLst/>
          </a:prstGeom>
        </p:spPr>
      </p:pic>
      <p:pic>
        <p:nvPicPr>
          <p:cNvPr id="3" name="Imagen 6" descr="Texto&#10;&#10;Descripción generada automáticamente">
            <a:extLst>
              <a:ext uri="{FF2B5EF4-FFF2-40B4-BE49-F238E27FC236}">
                <a16:creationId xmlns:a16="http://schemas.microsoft.com/office/drawing/2014/main" id="{0D47F5D4-36CB-4ACF-07E2-8D1B5BB3A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970" y="3250751"/>
            <a:ext cx="5690439" cy="109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23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Diseño de cada microservicio</a:t>
            </a:r>
            <a:endParaRPr lang="es-ES">
              <a:cs typeface="Aharoni"/>
            </a:endParaRP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23</a:t>
            </a:fld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034BD5-79B2-1A98-B857-6F3ADA810462}"/>
              </a:ext>
            </a:extLst>
          </p:cNvPr>
          <p:cNvSpPr/>
          <p:nvPr/>
        </p:nvSpPr>
        <p:spPr>
          <a:xfrm>
            <a:off x="3203471" y="1606652"/>
            <a:ext cx="2729373" cy="986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>
                <a:solidFill>
                  <a:srgbClr val="000000"/>
                </a:solidFill>
              </a:rPr>
              <a:t>match-status-</a:t>
            </a:r>
            <a:r>
              <a:rPr lang="es-ES" sz="2000" err="1">
                <a:solidFill>
                  <a:srgbClr val="000000"/>
                </a:solidFill>
              </a:rPr>
              <a:t>service</a:t>
            </a:r>
          </a:p>
        </p:txBody>
      </p:sp>
      <p:pic>
        <p:nvPicPr>
          <p:cNvPr id="4" name="Imagen 5" descr="Texto&#10;&#10;Descripción generada automáticamente">
            <a:extLst>
              <a:ext uri="{FF2B5EF4-FFF2-40B4-BE49-F238E27FC236}">
                <a16:creationId xmlns:a16="http://schemas.microsoft.com/office/drawing/2014/main" id="{9A954F5B-7B68-C3AE-C1CA-07D41CBA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29" y="3096851"/>
            <a:ext cx="7475785" cy="26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20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Diseño de cada microservicio</a:t>
            </a:r>
            <a:endParaRPr lang="es-ES">
              <a:cs typeface="Aharoni"/>
            </a:endParaRP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24</a:t>
            </a:fld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034BD5-79B2-1A98-B857-6F3ADA810462}"/>
              </a:ext>
            </a:extLst>
          </p:cNvPr>
          <p:cNvSpPr/>
          <p:nvPr/>
        </p:nvSpPr>
        <p:spPr>
          <a:xfrm>
            <a:off x="3203471" y="1606652"/>
            <a:ext cx="2729373" cy="986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>
                <a:solidFill>
                  <a:srgbClr val="000000"/>
                </a:solidFill>
              </a:rPr>
              <a:t>match-status-</a:t>
            </a:r>
            <a:r>
              <a:rPr lang="es-ES" sz="2000" err="1">
                <a:solidFill>
                  <a:srgbClr val="000000"/>
                </a:solidFill>
              </a:rPr>
              <a:t>service</a:t>
            </a:r>
          </a:p>
        </p:txBody>
      </p:sp>
      <p:pic>
        <p:nvPicPr>
          <p:cNvPr id="4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692D11F-DF85-50FD-7739-DA696C9B97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47" b="19713"/>
          <a:stretch/>
        </p:blipFill>
        <p:spPr>
          <a:xfrm>
            <a:off x="398065" y="3174086"/>
            <a:ext cx="8250439" cy="29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11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Aspectos relevantes</a:t>
            </a:r>
            <a:endParaRPr lang="es-ES">
              <a:cs typeface="Aharoni"/>
            </a:endParaRP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25</a:t>
            </a:fld>
            <a:endParaRPr lang="en-US"/>
          </a:p>
        </p:txBody>
      </p:sp>
      <p:pic>
        <p:nvPicPr>
          <p:cNvPr id="3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EEC4642-F0BE-A8DB-2853-7E40B876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312" y="226019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22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Aspectos relevantes</a:t>
            </a:r>
            <a:endParaRPr lang="es-ES">
              <a:cs typeface="Aharoni"/>
            </a:endParaRP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26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A56C9B-D5C0-CE89-8CF9-05256044D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08" y="3306972"/>
            <a:ext cx="3098856" cy="207518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CEA169-052A-05D1-7753-984ABFE5C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38" r="8707" b="11393"/>
          <a:stretch/>
        </p:blipFill>
        <p:spPr>
          <a:xfrm>
            <a:off x="4370715" y="3403353"/>
            <a:ext cx="4332066" cy="17395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5184D62-3465-2BCA-82C5-BA23FC173806}"/>
              </a:ext>
            </a:extLst>
          </p:cNvPr>
          <p:cNvSpPr txBox="1"/>
          <p:nvPr/>
        </p:nvSpPr>
        <p:spPr>
          <a:xfrm>
            <a:off x="1349714" y="5465279"/>
            <a:ext cx="2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npm</a:t>
            </a:r>
            <a:r>
              <a:rPr lang="es-ES" b="1">
                <a:solidFill>
                  <a:schemeClr val="tx1">
                    <a:lumMod val="50000"/>
                    <a:lumOff val="50000"/>
                  </a:schemeClr>
                </a:solidFill>
              </a:rPr>
              <a:t> run </a:t>
            </a:r>
            <a:r>
              <a:rPr lang="es-ES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electron</a:t>
            </a:r>
            <a:endParaRPr lang="es-E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D40D9B-E70B-2EA8-3923-C3FAA7F4DD26}"/>
              </a:ext>
            </a:extLst>
          </p:cNvPr>
          <p:cNvSpPr txBox="1"/>
          <p:nvPr/>
        </p:nvSpPr>
        <p:spPr>
          <a:xfrm>
            <a:off x="4676595" y="5197495"/>
            <a:ext cx="372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npm</a:t>
            </a:r>
            <a:r>
              <a:rPr lang="es-ES" b="1">
                <a:solidFill>
                  <a:schemeClr val="tx1">
                    <a:lumMod val="50000"/>
                    <a:lumOff val="50000"/>
                  </a:schemeClr>
                </a:solidFill>
              </a:rPr>
              <a:t> run </a:t>
            </a:r>
            <a:r>
              <a:rPr lang="es-ES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electron</a:t>
            </a:r>
            <a:r>
              <a:rPr lang="es-ES" b="1">
                <a:solidFill>
                  <a:schemeClr val="tx1">
                    <a:lumMod val="50000"/>
                    <a:lumOff val="50000"/>
                  </a:schemeClr>
                </a:solidFill>
              </a:rPr>
              <a:t>-compile-</a:t>
            </a:r>
            <a:r>
              <a:rPr lang="es-ES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</a:t>
            </a:r>
            <a:endParaRPr lang="es-E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2EC206D0-2DE0-9110-1C35-C21F2675B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7118" y="1884788"/>
            <a:ext cx="5069161" cy="775892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6694A06-1CA6-4A85-4B78-19169584D526}"/>
              </a:ext>
            </a:extLst>
          </p:cNvPr>
          <p:cNvSpPr/>
          <p:nvPr/>
        </p:nvSpPr>
        <p:spPr>
          <a:xfrm>
            <a:off x="4351663" y="4567235"/>
            <a:ext cx="4368473" cy="2143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474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Customer </a:t>
            </a:r>
            <a:r>
              <a:rPr lang="es-ES" err="1"/>
              <a:t>agreements</a:t>
            </a:r>
            <a:endParaRPr lang="es-ES"/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27</a:t>
            </a:fld>
            <a:endParaRPr lang="en-US"/>
          </a:p>
        </p:txBody>
      </p:sp>
      <p:pic>
        <p:nvPicPr>
          <p:cNvPr id="7" name="Imagen 7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B1510BEB-D466-1F41-A961-D138CE7C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88" y="2368834"/>
            <a:ext cx="8147622" cy="393829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B0E02C9-DC45-0E39-C676-B237DEE04DB4}"/>
              </a:ext>
            </a:extLst>
          </p:cNvPr>
          <p:cNvSpPr txBox="1"/>
          <p:nvPr/>
        </p:nvSpPr>
        <p:spPr>
          <a:xfrm>
            <a:off x="838200" y="1465449"/>
            <a:ext cx="30059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b="1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Pricing</a:t>
            </a:r>
            <a:endParaRPr lang="es-ES" sz="3200" b="1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1073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Customer </a:t>
            </a:r>
            <a:r>
              <a:rPr lang="es-ES" err="1"/>
              <a:t>agreements</a:t>
            </a:r>
            <a:endParaRPr lang="es-ES"/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28</a:t>
            </a:fld>
            <a:endParaRPr lang="en-US"/>
          </a:p>
        </p:txBody>
      </p:sp>
      <p:pic>
        <p:nvPicPr>
          <p:cNvPr id="7" name="Imagen 7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B1510BEB-D466-1F41-A961-D138CE7C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88" y="2368834"/>
            <a:ext cx="8147622" cy="393829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B0E02C9-DC45-0E39-C676-B237DEE04DB4}"/>
              </a:ext>
            </a:extLst>
          </p:cNvPr>
          <p:cNvSpPr txBox="1"/>
          <p:nvPr/>
        </p:nvSpPr>
        <p:spPr>
          <a:xfrm>
            <a:off x="838200" y="1465449"/>
            <a:ext cx="30059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b="1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Pricing</a:t>
            </a:r>
            <a:endParaRPr lang="es-ES" sz="3200" b="1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D02DF69-FC18-0DAA-E685-A654F5F31126}"/>
              </a:ext>
            </a:extLst>
          </p:cNvPr>
          <p:cNvSpPr/>
          <p:nvPr/>
        </p:nvSpPr>
        <p:spPr>
          <a:xfrm>
            <a:off x="3383737" y="2466345"/>
            <a:ext cx="5077808" cy="3653444"/>
          </a:xfrm>
          <a:prstGeom prst="roundRect">
            <a:avLst>
              <a:gd name="adj" fmla="val 319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73CE1D-CE58-CC0A-9545-F14E70D7FB79}"/>
              </a:ext>
            </a:extLst>
          </p:cNvPr>
          <p:cNvSpPr txBox="1"/>
          <p:nvPr/>
        </p:nvSpPr>
        <p:spPr>
          <a:xfrm>
            <a:off x="5548814" y="1978697"/>
            <a:ext cx="9630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>
                <a:solidFill>
                  <a:srgbClr val="FF0000"/>
                </a:solidFill>
                <a:ea typeface="+mn-lt"/>
                <a:cs typeface="+mn-lt"/>
              </a:rPr>
              <a:t>SLA</a:t>
            </a:r>
          </a:p>
        </p:txBody>
      </p:sp>
    </p:spTree>
    <p:extLst>
      <p:ext uri="{BB962C8B-B14F-4D97-AF65-F5344CB8AC3E}">
        <p14:creationId xmlns:p14="http://schemas.microsoft.com/office/powerpoint/2010/main" val="3306733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Customer </a:t>
            </a:r>
            <a:r>
              <a:rPr lang="es-ES" err="1"/>
              <a:t>agreements</a:t>
            </a:r>
            <a:endParaRPr lang="es-ES"/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29</a:t>
            </a:fld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B0E02C9-DC45-0E39-C676-B237DEE04DB4}"/>
              </a:ext>
            </a:extLst>
          </p:cNvPr>
          <p:cNvSpPr txBox="1"/>
          <p:nvPr/>
        </p:nvSpPr>
        <p:spPr>
          <a:xfrm>
            <a:off x="838200" y="1465449"/>
            <a:ext cx="30059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b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SLA</a:t>
            </a:r>
          </a:p>
        </p:txBody>
      </p:sp>
      <p:graphicFrame>
        <p:nvGraphicFramePr>
          <p:cNvPr id="6" name="Tabla 7">
            <a:extLst>
              <a:ext uri="{FF2B5EF4-FFF2-40B4-BE49-F238E27FC236}">
                <a16:creationId xmlns:a16="http://schemas.microsoft.com/office/drawing/2014/main" id="{0753B516-B1FA-1830-E131-6ABB8049E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0547"/>
              </p:ext>
            </p:extLst>
          </p:nvPr>
        </p:nvGraphicFramePr>
        <p:xfrm>
          <a:off x="1702420" y="2902777"/>
          <a:ext cx="6096000" cy="1905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03524">
                  <a:extLst>
                    <a:ext uri="{9D8B030D-6E8A-4147-A177-3AD203B41FA5}">
                      <a16:colId xmlns:a16="http://schemas.microsoft.com/office/drawing/2014/main" val="1800920398"/>
                    </a:ext>
                  </a:extLst>
                </a:gridCol>
                <a:gridCol w="1244476">
                  <a:extLst>
                    <a:ext uri="{9D8B030D-6E8A-4147-A177-3AD203B41FA5}">
                      <a16:colId xmlns:a16="http://schemas.microsoft.com/office/drawing/2014/main" val="35703079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552099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4453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Características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Enterprise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384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Disponibilidad</a:t>
                      </a:r>
                      <a:br>
                        <a:rPr lang="es-ES"/>
                      </a:br>
                      <a:r>
                        <a:rPr lang="es-ES" sz="1400"/>
                        <a:t>(tasa acierto por peticiones al mes)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95/100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99/100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0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Tipo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err="1"/>
                        <a:t>sms</a:t>
                      </a:r>
                      <a:r>
                        <a:rPr lang="es-ES"/>
                        <a:t> /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4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Tiempo </a:t>
                      </a:r>
                      <a:r>
                        <a:rPr lang="es-ES" err="1"/>
                        <a:t>resp</a:t>
                      </a:r>
                      <a:r>
                        <a:rPr lang="es-E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3 días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1 día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37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42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Descripción de la aplicación</a:t>
            </a: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  <p:pic>
        <p:nvPicPr>
          <p:cNvPr id="16" name="Imagen 16">
            <a:extLst>
              <a:ext uri="{FF2B5EF4-FFF2-40B4-BE49-F238E27FC236}">
                <a16:creationId xmlns:a16="http://schemas.microsoft.com/office/drawing/2014/main" id="{BDA5E0EE-9986-724B-5513-57630BEDB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78" y="3388749"/>
            <a:ext cx="1382486" cy="1382486"/>
          </a:xfrm>
          <a:prstGeom prst="rect">
            <a:avLst/>
          </a:prstGeom>
        </p:spPr>
      </p:pic>
      <p:pic>
        <p:nvPicPr>
          <p:cNvPr id="17" name="Imagen 17" descr="Icono&#10;&#10;Descripción generada automáticamente">
            <a:extLst>
              <a:ext uri="{FF2B5EF4-FFF2-40B4-BE49-F238E27FC236}">
                <a16:creationId xmlns:a16="http://schemas.microsoft.com/office/drawing/2014/main" id="{04A5179A-2DE5-21B2-3D3D-F9A33C73E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720" y="3388750"/>
            <a:ext cx="1382487" cy="1382487"/>
          </a:xfrm>
          <a:prstGeom prst="rect">
            <a:avLst/>
          </a:prstGeom>
        </p:spPr>
      </p:pic>
      <p:pic>
        <p:nvPicPr>
          <p:cNvPr id="20" name="Imagen 20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B543026-8E01-D20F-3CF2-54B1C71A6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806" y="3247234"/>
            <a:ext cx="1665515" cy="166551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A4C167B-FE66-1929-E131-EAB6CF243287}"/>
              </a:ext>
            </a:extLst>
          </p:cNvPr>
          <p:cNvSpPr txBox="1"/>
          <p:nvPr/>
        </p:nvSpPr>
        <p:spPr>
          <a:xfrm>
            <a:off x="838200" y="1465449"/>
            <a:ext cx="30059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b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Temática</a:t>
            </a:r>
          </a:p>
        </p:txBody>
      </p:sp>
    </p:spTree>
    <p:extLst>
      <p:ext uri="{BB962C8B-B14F-4D97-AF65-F5344CB8AC3E}">
        <p14:creationId xmlns:p14="http://schemas.microsoft.com/office/powerpoint/2010/main" val="2170117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Análisis de capacidad</a:t>
            </a: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88A142B9-7C40-ADC9-5377-B20B7D348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68529"/>
              </p:ext>
            </p:extLst>
          </p:nvPr>
        </p:nvGraphicFramePr>
        <p:xfrm>
          <a:off x="3596641" y="2450510"/>
          <a:ext cx="5242562" cy="259063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60235">
                  <a:extLst>
                    <a:ext uri="{9D8B030D-6E8A-4147-A177-3AD203B41FA5}">
                      <a16:colId xmlns:a16="http://schemas.microsoft.com/office/drawing/2014/main" val="2837013990"/>
                    </a:ext>
                  </a:extLst>
                </a:gridCol>
                <a:gridCol w="860235">
                  <a:extLst>
                    <a:ext uri="{9D8B030D-6E8A-4147-A177-3AD203B41FA5}">
                      <a16:colId xmlns:a16="http://schemas.microsoft.com/office/drawing/2014/main" val="2839208156"/>
                    </a:ext>
                  </a:extLst>
                </a:gridCol>
                <a:gridCol w="860235">
                  <a:extLst>
                    <a:ext uri="{9D8B030D-6E8A-4147-A177-3AD203B41FA5}">
                      <a16:colId xmlns:a16="http://schemas.microsoft.com/office/drawing/2014/main" val="4087460592"/>
                    </a:ext>
                  </a:extLst>
                </a:gridCol>
                <a:gridCol w="987375">
                  <a:extLst>
                    <a:ext uri="{9D8B030D-6E8A-4147-A177-3AD203B41FA5}">
                      <a16:colId xmlns:a16="http://schemas.microsoft.com/office/drawing/2014/main" val="3714393838"/>
                    </a:ext>
                  </a:extLst>
                </a:gridCol>
                <a:gridCol w="830874">
                  <a:extLst>
                    <a:ext uri="{9D8B030D-6E8A-4147-A177-3AD203B41FA5}">
                      <a16:colId xmlns:a16="http://schemas.microsoft.com/office/drawing/2014/main" val="3350826592"/>
                    </a:ext>
                  </a:extLst>
                </a:gridCol>
                <a:gridCol w="843608">
                  <a:extLst>
                    <a:ext uri="{9D8B030D-6E8A-4147-A177-3AD203B41FA5}">
                      <a16:colId xmlns:a16="http://schemas.microsoft.com/office/drawing/2014/main" val="2967784365"/>
                    </a:ext>
                  </a:extLst>
                </a:gridCol>
              </a:tblGrid>
              <a:tr h="413959">
                <a:tc>
                  <a:txBody>
                    <a:bodyPr/>
                    <a:lstStyle/>
                    <a:p>
                      <a:r>
                        <a:rPr lang="es-ES" sz="140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Peticiones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Plan /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Peticiones API /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Riesgo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Peticiones /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226540"/>
                  </a:ext>
                </a:extLst>
              </a:tr>
              <a:tr h="380096">
                <a:tc>
                  <a:txBody>
                    <a:bodyPr/>
                    <a:lstStyle/>
                    <a:p>
                      <a:r>
                        <a:rPr lang="es-ES" sz="1400"/>
                        <a:t>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10.000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6697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781999"/>
                  </a:ext>
                </a:extLst>
              </a:tr>
              <a:tr h="656056">
                <a:tc>
                  <a:txBody>
                    <a:bodyPr/>
                    <a:lstStyle/>
                    <a:p>
                      <a:r>
                        <a:rPr lang="es-ES" sz="1400"/>
                        <a:t>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Pro / 410€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374407"/>
                  </a:ext>
                </a:extLst>
              </a:tr>
              <a:tr h="380096">
                <a:tc>
                  <a:txBody>
                    <a:bodyPr/>
                    <a:lstStyle/>
                    <a:p>
                      <a:r>
                        <a:rPr lang="es-ES" sz="1400"/>
                        <a:t>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1.000.000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2350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18610"/>
                  </a:ext>
                </a:extLst>
              </a:tr>
              <a:tr h="380096">
                <a:tc>
                  <a:txBody>
                    <a:bodyPr/>
                    <a:lstStyle/>
                    <a:p>
                      <a:r>
                        <a:rPr lang="es-ES" sz="1400"/>
                        <a:t>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Essen. / 34€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119775"/>
                  </a:ext>
                </a:extLst>
              </a:tr>
            </a:tbl>
          </a:graphicData>
        </a:graphic>
      </p:graphicFrame>
      <p:grpSp>
        <p:nvGrpSpPr>
          <p:cNvPr id="4" name="Grupo 3">
            <a:extLst>
              <a:ext uri="{FF2B5EF4-FFF2-40B4-BE49-F238E27FC236}">
                <a16:creationId xmlns:a16="http://schemas.microsoft.com/office/drawing/2014/main" id="{BEACEB8A-2F87-B248-4B8C-F18E77DACA9B}"/>
              </a:ext>
            </a:extLst>
          </p:cNvPr>
          <p:cNvGrpSpPr/>
          <p:nvPr/>
        </p:nvGrpSpPr>
        <p:grpSpPr>
          <a:xfrm>
            <a:off x="573999" y="2377604"/>
            <a:ext cx="2548343" cy="2729655"/>
            <a:chOff x="2716834" y="1572006"/>
            <a:chExt cx="4764033" cy="5239522"/>
          </a:xfrm>
        </p:grpSpPr>
        <p:pic>
          <p:nvPicPr>
            <p:cNvPr id="7" name="Imagen 6" descr="Diagrama&#10;&#10;Descripción generada automáticamente">
              <a:extLst>
                <a:ext uri="{FF2B5EF4-FFF2-40B4-BE49-F238E27FC236}">
                  <a16:creationId xmlns:a16="http://schemas.microsoft.com/office/drawing/2014/main" id="{E2DE95B0-04AF-99BF-A4CE-93A3FA95A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834" y="1572006"/>
              <a:ext cx="4764033" cy="5239522"/>
            </a:xfrm>
            <a:prstGeom prst="rect">
              <a:avLst/>
            </a:prstGeom>
          </p:spPr>
        </p:pic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5C5C6A00-5899-04FE-6F82-16EC3AAAF6B9}"/>
                </a:ext>
              </a:extLst>
            </p:cNvPr>
            <p:cNvSpPr/>
            <p:nvPr/>
          </p:nvSpPr>
          <p:spPr>
            <a:xfrm>
              <a:off x="5724217" y="3282435"/>
              <a:ext cx="1148072" cy="58901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700">
                  <a:solidFill>
                    <a:srgbClr val="000000"/>
                  </a:solidFill>
                </a:rPr>
                <a:t>match-</a:t>
              </a:r>
              <a:r>
                <a:rPr lang="es-ES" sz="700" err="1">
                  <a:solidFill>
                    <a:srgbClr val="000000"/>
                  </a:solidFill>
                </a:rPr>
                <a:t>service</a:t>
              </a:r>
              <a:endParaRPr lang="es-ES" sz="700">
                <a:solidFill>
                  <a:srgbClr val="000000"/>
                </a:solidFill>
              </a:endParaRP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B134F2D2-AA91-3F51-BCAE-D1D6F08A124F}"/>
                </a:ext>
              </a:extLst>
            </p:cNvPr>
            <p:cNvSpPr/>
            <p:nvPr/>
          </p:nvSpPr>
          <p:spPr>
            <a:xfrm>
              <a:off x="3353777" y="3282897"/>
              <a:ext cx="1108686" cy="58901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800" err="1">
                  <a:solidFill>
                    <a:srgbClr val="000000"/>
                  </a:solidFill>
                </a:rPr>
                <a:t>team-service</a:t>
              </a:r>
              <a:endParaRPr lang="es-ES" sz="1050">
                <a:solidFill>
                  <a:srgbClr val="000000"/>
                </a:solidFill>
              </a:endParaRPr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0375FEE0-A462-CF17-8502-3AF81A6F552D}"/>
                </a:ext>
              </a:extLst>
            </p:cNvPr>
            <p:cNvSpPr/>
            <p:nvPr/>
          </p:nvSpPr>
          <p:spPr>
            <a:xfrm>
              <a:off x="5724216" y="4198283"/>
              <a:ext cx="1148072" cy="82763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700">
                  <a:solidFill>
                    <a:srgbClr val="000000"/>
                  </a:solidFill>
                </a:rPr>
                <a:t>match-status-</a:t>
              </a:r>
              <a:r>
                <a:rPr lang="es-ES" sz="700" err="1">
                  <a:solidFill>
                    <a:srgbClr val="000000"/>
                  </a:solidFill>
                </a:rPr>
                <a:t>service</a:t>
              </a:r>
              <a:endParaRPr lang="es-ES" sz="700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D2A4BBF8-E4EE-F9D9-81E4-948F097FBCA1}"/>
                </a:ext>
              </a:extLst>
            </p:cNvPr>
            <p:cNvSpPr/>
            <p:nvPr/>
          </p:nvSpPr>
          <p:spPr>
            <a:xfrm>
              <a:off x="3339489" y="4345549"/>
              <a:ext cx="1148072" cy="58901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700" err="1">
                  <a:solidFill>
                    <a:srgbClr val="000000"/>
                  </a:solidFill>
                </a:rPr>
                <a:t>player-service</a:t>
              </a:r>
              <a:endParaRPr lang="es-ES" sz="900"/>
            </a:p>
          </p:txBody>
        </p:sp>
      </p:grp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77550B49-D5A7-6A49-87CE-2C156F9F2E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62170" y="3753413"/>
            <a:ext cx="144000" cy="2772000"/>
          </a:xfrm>
          <a:prstGeom prst="curvedConnector3">
            <a:avLst>
              <a:gd name="adj1" fmla="val -345751"/>
            </a:avLst>
          </a:prstGeom>
          <a:ln w="539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165F9709-C69B-8CEB-68B1-1862D56FAB74}"/>
              </a:ext>
            </a:extLst>
          </p:cNvPr>
          <p:cNvSpPr/>
          <p:nvPr/>
        </p:nvSpPr>
        <p:spPr>
          <a:xfrm>
            <a:off x="4329360" y="2943617"/>
            <a:ext cx="657465" cy="2097525"/>
          </a:xfrm>
          <a:prstGeom prst="roundRect">
            <a:avLst>
              <a:gd name="adj" fmla="val 319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798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Análisis de capacidad</a:t>
            </a: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88A142B9-7C40-ADC9-5377-B20B7D348878}"/>
              </a:ext>
            </a:extLst>
          </p:cNvPr>
          <p:cNvGraphicFramePr>
            <a:graphicFrameLocks noGrp="1"/>
          </p:cNvGraphicFramePr>
          <p:nvPr/>
        </p:nvGraphicFramePr>
        <p:xfrm>
          <a:off x="1702945" y="3663214"/>
          <a:ext cx="5242562" cy="259063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60235">
                  <a:extLst>
                    <a:ext uri="{9D8B030D-6E8A-4147-A177-3AD203B41FA5}">
                      <a16:colId xmlns:a16="http://schemas.microsoft.com/office/drawing/2014/main" val="2837013990"/>
                    </a:ext>
                  </a:extLst>
                </a:gridCol>
                <a:gridCol w="860235">
                  <a:extLst>
                    <a:ext uri="{9D8B030D-6E8A-4147-A177-3AD203B41FA5}">
                      <a16:colId xmlns:a16="http://schemas.microsoft.com/office/drawing/2014/main" val="2839208156"/>
                    </a:ext>
                  </a:extLst>
                </a:gridCol>
                <a:gridCol w="860235">
                  <a:extLst>
                    <a:ext uri="{9D8B030D-6E8A-4147-A177-3AD203B41FA5}">
                      <a16:colId xmlns:a16="http://schemas.microsoft.com/office/drawing/2014/main" val="4087460592"/>
                    </a:ext>
                  </a:extLst>
                </a:gridCol>
                <a:gridCol w="987375">
                  <a:extLst>
                    <a:ext uri="{9D8B030D-6E8A-4147-A177-3AD203B41FA5}">
                      <a16:colId xmlns:a16="http://schemas.microsoft.com/office/drawing/2014/main" val="3714393838"/>
                    </a:ext>
                  </a:extLst>
                </a:gridCol>
                <a:gridCol w="830874">
                  <a:extLst>
                    <a:ext uri="{9D8B030D-6E8A-4147-A177-3AD203B41FA5}">
                      <a16:colId xmlns:a16="http://schemas.microsoft.com/office/drawing/2014/main" val="3350826592"/>
                    </a:ext>
                  </a:extLst>
                </a:gridCol>
                <a:gridCol w="843608">
                  <a:extLst>
                    <a:ext uri="{9D8B030D-6E8A-4147-A177-3AD203B41FA5}">
                      <a16:colId xmlns:a16="http://schemas.microsoft.com/office/drawing/2014/main" val="2967784365"/>
                    </a:ext>
                  </a:extLst>
                </a:gridCol>
              </a:tblGrid>
              <a:tr h="413959">
                <a:tc>
                  <a:txBody>
                    <a:bodyPr/>
                    <a:lstStyle/>
                    <a:p>
                      <a:r>
                        <a:rPr lang="es-ES" sz="140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Peticiones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Plan /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Peticiones API /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Riesgo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Peticiones /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226540"/>
                  </a:ext>
                </a:extLst>
              </a:tr>
              <a:tr h="380096">
                <a:tc>
                  <a:txBody>
                    <a:bodyPr/>
                    <a:lstStyle/>
                    <a:p>
                      <a:r>
                        <a:rPr lang="es-ES" sz="1400"/>
                        <a:t>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10.000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6697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781999"/>
                  </a:ext>
                </a:extLst>
              </a:tr>
              <a:tr h="656056">
                <a:tc>
                  <a:txBody>
                    <a:bodyPr/>
                    <a:lstStyle/>
                    <a:p>
                      <a:r>
                        <a:rPr lang="es-ES" sz="1400"/>
                        <a:t>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Pro / 410€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374407"/>
                  </a:ext>
                </a:extLst>
              </a:tr>
              <a:tr h="380096">
                <a:tc>
                  <a:txBody>
                    <a:bodyPr/>
                    <a:lstStyle/>
                    <a:p>
                      <a:r>
                        <a:rPr lang="es-ES" sz="1400"/>
                        <a:t>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1.000.000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2350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18610"/>
                  </a:ext>
                </a:extLst>
              </a:tr>
              <a:tr h="380096">
                <a:tc>
                  <a:txBody>
                    <a:bodyPr/>
                    <a:lstStyle/>
                    <a:p>
                      <a:r>
                        <a:rPr lang="es-ES" sz="1400"/>
                        <a:t>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Essen. / 34€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/>
                        <a:t>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119775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6D990FA-F8B4-7FC4-394E-B44DAF487019}"/>
              </a:ext>
            </a:extLst>
          </p:cNvPr>
          <p:cNvGraphicFramePr>
            <a:graphicFrameLocks noGrp="1"/>
          </p:cNvGraphicFramePr>
          <p:nvPr/>
        </p:nvGraphicFramePr>
        <p:xfrm>
          <a:off x="1052050" y="1736685"/>
          <a:ext cx="3272176" cy="155524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18044">
                  <a:extLst>
                    <a:ext uri="{9D8B030D-6E8A-4147-A177-3AD203B41FA5}">
                      <a16:colId xmlns:a16="http://schemas.microsoft.com/office/drawing/2014/main" val="2437486056"/>
                    </a:ext>
                  </a:extLst>
                </a:gridCol>
                <a:gridCol w="818044">
                  <a:extLst>
                    <a:ext uri="{9D8B030D-6E8A-4147-A177-3AD203B41FA5}">
                      <a16:colId xmlns:a16="http://schemas.microsoft.com/office/drawing/2014/main" val="10761717"/>
                    </a:ext>
                  </a:extLst>
                </a:gridCol>
                <a:gridCol w="818044">
                  <a:extLst>
                    <a:ext uri="{9D8B030D-6E8A-4147-A177-3AD203B41FA5}">
                      <a16:colId xmlns:a16="http://schemas.microsoft.com/office/drawing/2014/main" val="1227335385"/>
                    </a:ext>
                  </a:extLst>
                </a:gridCol>
                <a:gridCol w="818044">
                  <a:extLst>
                    <a:ext uri="{9D8B030D-6E8A-4147-A177-3AD203B41FA5}">
                      <a16:colId xmlns:a16="http://schemas.microsoft.com/office/drawing/2014/main" val="571849570"/>
                    </a:ext>
                  </a:extLst>
                </a:gridCol>
              </a:tblGrid>
              <a:tr h="414102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kern="1200">
                          <a:solidFill>
                            <a:schemeClr val="lt1"/>
                          </a:solidFill>
                        </a:rPr>
                        <a:t>Plan</a:t>
                      </a:r>
                      <a:endParaRPr lang="es-ES" sz="1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kern="1200" err="1">
                          <a:solidFill>
                            <a:schemeClr val="lt1"/>
                          </a:solidFill>
                        </a:rPr>
                        <a:t>Req</a:t>
                      </a:r>
                      <a:r>
                        <a:rPr lang="es-ES" sz="1400" b="1" kern="1200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es-ES" sz="1400" b="1" kern="1200" err="1">
                          <a:solidFill>
                            <a:schemeClr val="lt1"/>
                          </a:solidFill>
                        </a:rPr>
                        <a:t>max</a:t>
                      </a:r>
                      <a:endParaRPr lang="es-ES" sz="1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kern="1200">
                          <a:solidFill>
                            <a:schemeClr val="lt1"/>
                          </a:solidFill>
                        </a:rPr>
                        <a:t>Precio</a:t>
                      </a:r>
                      <a:endParaRPr lang="es-ES" sz="1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kern="1200" err="1">
                          <a:solidFill>
                            <a:schemeClr val="lt1"/>
                          </a:solidFill>
                        </a:rPr>
                        <a:t>Nº</a:t>
                      </a:r>
                      <a:r>
                        <a:rPr lang="es-ES" sz="1400" b="1" kern="1200">
                          <a:solidFill>
                            <a:schemeClr val="lt1"/>
                          </a:solidFill>
                        </a:rPr>
                        <a:t> usuarios</a:t>
                      </a:r>
                      <a:endParaRPr lang="es-ES" sz="1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28528685"/>
                  </a:ext>
                </a:extLst>
              </a:tr>
              <a:tr h="346139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kern="1200">
                          <a:solidFill>
                            <a:schemeClr val="dk1"/>
                          </a:solidFill>
                        </a:rPr>
                        <a:t>Free</a:t>
                      </a:r>
                      <a:endParaRPr lang="es-E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kern="1200">
                          <a:solidFill>
                            <a:schemeClr val="dk1"/>
                          </a:solidFill>
                        </a:rPr>
                        <a:t>5</a:t>
                      </a:r>
                      <a:endParaRPr lang="es-E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kern="120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s-E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kern="1200">
                          <a:solidFill>
                            <a:schemeClr val="dk1"/>
                          </a:solidFill>
                        </a:rPr>
                        <a:t>150</a:t>
                      </a:r>
                      <a:endParaRPr lang="es-E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96271260"/>
                  </a:ext>
                </a:extLst>
              </a:tr>
              <a:tr h="346139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kern="1200">
                          <a:solidFill>
                            <a:schemeClr val="dk1"/>
                          </a:solidFill>
                        </a:rPr>
                        <a:t>Premium</a:t>
                      </a:r>
                      <a:endParaRPr lang="es-E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kern="1200">
                          <a:solidFill>
                            <a:schemeClr val="dk1"/>
                          </a:solidFill>
                        </a:rPr>
                        <a:t>10</a:t>
                      </a:r>
                      <a:endParaRPr lang="es-E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kern="1200">
                          <a:solidFill>
                            <a:schemeClr val="dk1"/>
                          </a:solidFill>
                        </a:rPr>
                        <a:t>5</a:t>
                      </a:r>
                      <a:endParaRPr lang="es-E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kern="1200">
                          <a:solidFill>
                            <a:schemeClr val="dk1"/>
                          </a:solidFill>
                        </a:rPr>
                        <a:t>60</a:t>
                      </a:r>
                      <a:endParaRPr lang="es-E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88376540"/>
                  </a:ext>
                </a:extLst>
              </a:tr>
              <a:tr h="346139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kern="1200">
                          <a:solidFill>
                            <a:schemeClr val="dk1"/>
                          </a:solidFill>
                        </a:rPr>
                        <a:t>Enterprise</a:t>
                      </a:r>
                      <a:endParaRPr lang="es-E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kern="1200">
                          <a:solidFill>
                            <a:schemeClr val="dk1"/>
                          </a:solidFill>
                        </a:rPr>
                        <a:t>50</a:t>
                      </a:r>
                      <a:endParaRPr lang="es-E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kern="1200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s-E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kern="1200">
                          <a:solidFill>
                            <a:schemeClr val="dk1"/>
                          </a:solidFill>
                        </a:rPr>
                        <a:t>20</a:t>
                      </a:r>
                      <a:endParaRPr lang="es-E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12695700"/>
                  </a:ext>
                </a:extLst>
              </a:tr>
            </a:tbl>
          </a:graphicData>
        </a:graphic>
      </p:graphicFrame>
      <p:graphicFrame>
        <p:nvGraphicFramePr>
          <p:cNvPr id="6" name="Tabla 7">
            <a:extLst>
              <a:ext uri="{FF2B5EF4-FFF2-40B4-BE49-F238E27FC236}">
                <a16:creationId xmlns:a16="http://schemas.microsoft.com/office/drawing/2014/main" id="{F55C1608-1A4A-AE68-18D5-44E591084D2C}"/>
              </a:ext>
            </a:extLst>
          </p:cNvPr>
          <p:cNvGraphicFramePr>
            <a:graphicFrameLocks noGrp="1"/>
          </p:cNvGraphicFramePr>
          <p:nvPr/>
        </p:nvGraphicFramePr>
        <p:xfrm>
          <a:off x="5106176" y="1881356"/>
          <a:ext cx="2739967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83115">
                  <a:extLst>
                    <a:ext uri="{9D8B030D-6E8A-4147-A177-3AD203B41FA5}">
                      <a16:colId xmlns:a16="http://schemas.microsoft.com/office/drawing/2014/main" val="2099695800"/>
                    </a:ext>
                  </a:extLst>
                </a:gridCol>
                <a:gridCol w="1356852">
                  <a:extLst>
                    <a:ext uri="{9D8B030D-6E8A-4147-A177-3AD203B41FA5}">
                      <a16:colId xmlns:a16="http://schemas.microsoft.com/office/drawing/2014/main" val="355170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>
                            <a:srgbClr val="00B050"/>
                          </a:solidFill>
                        </a:rPr>
                        <a:t>+ 355,05€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16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Ingresos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>
                            <a:srgbClr val="00B050"/>
                          </a:solidFill>
                        </a:rPr>
                        <a:t>+ 800€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6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Gastos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>
                            <a:srgbClr val="FF0000"/>
                          </a:solidFill>
                        </a:rPr>
                        <a:t>- 444€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7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594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063" y="2614254"/>
            <a:ext cx="2999972" cy="1325563"/>
          </a:xfrm>
        </p:spPr>
        <p:txBody>
          <a:bodyPr/>
          <a:lstStyle/>
          <a:p>
            <a:r>
              <a:rPr lang="es-ES"/>
              <a:t>Conclusión</a:t>
            </a:r>
            <a:endParaRPr lang="es-ES">
              <a:cs typeface="Aharoni"/>
            </a:endParaRP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81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F965F-7BCD-42AB-8D8D-DD194FD6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200" y="2766218"/>
            <a:ext cx="3049104" cy="1325563"/>
          </a:xfrm>
        </p:spPr>
        <p:txBody>
          <a:bodyPr/>
          <a:lstStyle/>
          <a:p>
            <a:r>
              <a:rPr lang="es-ES"/>
              <a:t>Preguntas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B1E282A1-4C8C-4E32-B82B-3CB6FF7F8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724" y="2294466"/>
            <a:ext cx="2269068" cy="2269068"/>
          </a:xfrm>
          <a:prstGeom prst="rect">
            <a:avLst/>
          </a:prstGeom>
        </p:spPr>
      </p:pic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E2125291-3314-4D09-A994-913BEEF8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3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Descripción de la aplicación</a:t>
            </a: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2CFE71-D479-C5E4-E65D-7FB8547DD1EB}"/>
              </a:ext>
            </a:extLst>
          </p:cNvPr>
          <p:cNvSpPr txBox="1"/>
          <p:nvPr/>
        </p:nvSpPr>
        <p:spPr>
          <a:xfrm>
            <a:off x="838200" y="1465449"/>
            <a:ext cx="30059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b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Tecnologías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696613E-C337-5B0E-2287-7EE2D18B7051}"/>
              </a:ext>
            </a:extLst>
          </p:cNvPr>
          <p:cNvGrpSpPr/>
          <p:nvPr/>
        </p:nvGrpSpPr>
        <p:grpSpPr>
          <a:xfrm>
            <a:off x="3776053" y="4861929"/>
            <a:ext cx="2056217" cy="1436277"/>
            <a:chOff x="4023428" y="1922470"/>
            <a:chExt cx="2056217" cy="1436277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814D96A8-96A3-166D-5659-FEA9DF594D42}"/>
                </a:ext>
              </a:extLst>
            </p:cNvPr>
            <p:cNvSpPr/>
            <p:nvPr/>
          </p:nvSpPr>
          <p:spPr>
            <a:xfrm>
              <a:off x="4023428" y="1922470"/>
              <a:ext cx="2056217" cy="1436277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" name="Imagen 6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7FB09E98-06B6-D89D-D57B-3483654AA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4185" y="2412441"/>
              <a:ext cx="759403" cy="759403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119FA32-944A-33D2-30E0-C972081F2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1420" y="2341633"/>
              <a:ext cx="911173" cy="911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C30AB6BF-6976-C7DD-178E-AEE815AEC2F5}"/>
                </a:ext>
              </a:extLst>
            </p:cNvPr>
            <p:cNvSpPr txBox="1"/>
            <p:nvPr/>
          </p:nvSpPr>
          <p:spPr>
            <a:xfrm>
              <a:off x="4082581" y="1980604"/>
              <a:ext cx="1331388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2000" b="1">
                  <a:solidFill>
                    <a:schemeClr val="accent2">
                      <a:lumMod val="50000"/>
                    </a:schemeClr>
                  </a:solidFill>
                  <a:ea typeface="+mn-lt"/>
                  <a:cs typeface="+mn-lt"/>
                </a:rPr>
                <a:t>Frontend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8BC6C6CB-BE7E-2179-D617-68CDBF140017}"/>
              </a:ext>
            </a:extLst>
          </p:cNvPr>
          <p:cNvGrpSpPr/>
          <p:nvPr/>
        </p:nvGrpSpPr>
        <p:grpSpPr>
          <a:xfrm>
            <a:off x="815600" y="2871296"/>
            <a:ext cx="2056217" cy="1941567"/>
            <a:chOff x="762069" y="2791011"/>
            <a:chExt cx="2056217" cy="1941567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7EBA7614-AD6D-765A-420B-D9A47C23B4B4}"/>
                </a:ext>
              </a:extLst>
            </p:cNvPr>
            <p:cNvSpPr/>
            <p:nvPr/>
          </p:nvSpPr>
          <p:spPr>
            <a:xfrm>
              <a:off x="762069" y="2791011"/>
              <a:ext cx="2056217" cy="1941567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4" descr="Icono&#10;&#10;Descripción generada automáticamente">
              <a:extLst>
                <a:ext uri="{FF2B5EF4-FFF2-40B4-BE49-F238E27FC236}">
                  <a16:creationId xmlns:a16="http://schemas.microsoft.com/office/drawing/2014/main" id="{55789DA9-0C26-0084-6AB6-1B8781325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3987" y="4062060"/>
              <a:ext cx="1456483" cy="419605"/>
            </a:xfrm>
            <a:prstGeom prst="rect">
              <a:avLst/>
            </a:prstGeom>
          </p:spPr>
        </p:pic>
        <p:pic>
          <p:nvPicPr>
            <p:cNvPr id="5" name="Imagen 6" descr="Logotipo, Icono&#10;&#10;Descripción generada automáticamente">
              <a:extLst>
                <a:ext uri="{FF2B5EF4-FFF2-40B4-BE49-F238E27FC236}">
                  <a16:creationId xmlns:a16="http://schemas.microsoft.com/office/drawing/2014/main" id="{AF1C3A4A-F3FB-3DCD-E3A7-E8002B45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3987" y="3429000"/>
              <a:ext cx="1575927" cy="405126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F3FC1280-9EAF-EA9B-CBC3-3BCAF2F00CDC}"/>
                </a:ext>
              </a:extLst>
            </p:cNvPr>
            <p:cNvSpPr txBox="1"/>
            <p:nvPr/>
          </p:nvSpPr>
          <p:spPr>
            <a:xfrm>
              <a:off x="924258" y="2898702"/>
              <a:ext cx="1675655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2000" b="1">
                  <a:solidFill>
                    <a:schemeClr val="accent6">
                      <a:lumMod val="50000"/>
                    </a:schemeClr>
                  </a:solidFill>
                  <a:ea typeface="+mn-lt"/>
                  <a:cs typeface="+mn-lt"/>
                </a:rPr>
                <a:t>Despliegue</a:t>
              </a: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2209EFB7-1775-82D8-B6D2-9B0C3D576D0A}"/>
              </a:ext>
            </a:extLst>
          </p:cNvPr>
          <p:cNvGrpSpPr/>
          <p:nvPr/>
        </p:nvGrpSpPr>
        <p:grpSpPr>
          <a:xfrm>
            <a:off x="6865822" y="4920063"/>
            <a:ext cx="1567825" cy="1281524"/>
            <a:chOff x="1156591" y="4935113"/>
            <a:chExt cx="1567825" cy="1281524"/>
          </a:xfrm>
        </p:grpSpPr>
        <p:pic>
          <p:nvPicPr>
            <p:cNvPr id="15" name="Imagen 15">
              <a:extLst>
                <a:ext uri="{FF2B5EF4-FFF2-40B4-BE49-F238E27FC236}">
                  <a16:creationId xmlns:a16="http://schemas.microsoft.com/office/drawing/2014/main" id="{1D69B587-0404-777B-4D88-A834739DE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6591" y="5335223"/>
              <a:ext cx="1567825" cy="881414"/>
            </a:xfrm>
            <a:prstGeom prst="rect">
              <a:avLst/>
            </a:prstGeom>
          </p:spPr>
        </p:pic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B81D4C47-182A-D950-848A-282BF894EDC0}"/>
                </a:ext>
              </a:extLst>
            </p:cNvPr>
            <p:cNvSpPr txBox="1"/>
            <p:nvPr/>
          </p:nvSpPr>
          <p:spPr>
            <a:xfrm>
              <a:off x="1452212" y="4935113"/>
              <a:ext cx="113933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2000" b="1">
                  <a:solidFill>
                    <a:schemeClr val="tx1">
                      <a:lumMod val="50000"/>
                      <a:lumOff val="50000"/>
                    </a:schemeClr>
                  </a:solidFill>
                  <a:ea typeface="+mn-lt"/>
                  <a:cs typeface="+mn-lt"/>
                </a:rPr>
                <a:t>CI / CD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B903AA26-B7CB-0009-27B5-7CCEF190084F}"/>
              </a:ext>
            </a:extLst>
          </p:cNvPr>
          <p:cNvGrpSpPr/>
          <p:nvPr/>
        </p:nvGrpSpPr>
        <p:grpSpPr>
          <a:xfrm>
            <a:off x="3794424" y="2379667"/>
            <a:ext cx="2056217" cy="1941567"/>
            <a:chOff x="3887383" y="1880129"/>
            <a:chExt cx="2056217" cy="1941567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D1E8C516-6FF9-A861-419C-48280852AB3E}"/>
                </a:ext>
              </a:extLst>
            </p:cNvPr>
            <p:cNvSpPr/>
            <p:nvPr/>
          </p:nvSpPr>
          <p:spPr>
            <a:xfrm>
              <a:off x="3887383" y="1880129"/>
              <a:ext cx="2056217" cy="194156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Imagen 5">
              <a:extLst>
                <a:ext uri="{FF2B5EF4-FFF2-40B4-BE49-F238E27FC236}">
                  <a16:creationId xmlns:a16="http://schemas.microsoft.com/office/drawing/2014/main" id="{14546AB5-C475-12C1-899E-CC584202B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34303" y="2506160"/>
              <a:ext cx="1362375" cy="471047"/>
            </a:xfrm>
            <a:prstGeom prst="rect">
              <a:avLst/>
            </a:prstGeom>
          </p:spPr>
        </p:pic>
        <p:pic>
          <p:nvPicPr>
            <p:cNvPr id="14" name="Imagen 14">
              <a:extLst>
                <a:ext uri="{FF2B5EF4-FFF2-40B4-BE49-F238E27FC236}">
                  <a16:creationId xmlns:a16="http://schemas.microsoft.com/office/drawing/2014/main" id="{6A16981E-60B6-EC4E-E324-2C1001972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7002" y="3142797"/>
              <a:ext cx="1362374" cy="533597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90525AF-9F37-A172-8E23-8286DEE35B35}"/>
                </a:ext>
              </a:extLst>
            </p:cNvPr>
            <p:cNvSpPr txBox="1"/>
            <p:nvPr/>
          </p:nvSpPr>
          <p:spPr>
            <a:xfrm>
              <a:off x="4022349" y="1987957"/>
              <a:ext cx="173168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2000" b="1" err="1">
                  <a:solidFill>
                    <a:schemeClr val="accent1">
                      <a:lumMod val="50000"/>
                    </a:schemeClr>
                  </a:solidFill>
                  <a:ea typeface="+mn-lt"/>
                  <a:cs typeface="+mn-lt"/>
                </a:rPr>
                <a:t>Microserv</a:t>
              </a:r>
              <a:r>
                <a:rPr lang="es-ES" sz="2000" b="1">
                  <a:solidFill>
                    <a:schemeClr val="accent1">
                      <a:lumMod val="50000"/>
                    </a:schemeClr>
                  </a:solidFill>
                  <a:ea typeface="+mn-lt"/>
                  <a:cs typeface="+mn-lt"/>
                </a:rPr>
                <a:t>.</a:t>
              </a:r>
            </a:p>
          </p:txBody>
        </p:sp>
      </p:grp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1DC1BE-65D4-C574-207C-5212842B7AFA}"/>
              </a:ext>
            </a:extLst>
          </p:cNvPr>
          <p:cNvCxnSpPr>
            <a:cxnSpLocks/>
          </p:cNvCxnSpPr>
          <p:nvPr/>
        </p:nvCxnSpPr>
        <p:spPr>
          <a:xfrm flipV="1">
            <a:off x="2983400" y="3350450"/>
            <a:ext cx="669745" cy="513980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A93263B-3A16-03FC-4417-58D915312905}"/>
              </a:ext>
            </a:extLst>
          </p:cNvPr>
          <p:cNvCxnSpPr>
            <a:cxnSpLocks/>
          </p:cNvCxnSpPr>
          <p:nvPr/>
        </p:nvCxnSpPr>
        <p:spPr>
          <a:xfrm>
            <a:off x="3013096" y="4103883"/>
            <a:ext cx="667206" cy="1033967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97D57AFA-3314-C1E7-A506-2A823051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01" y="2762063"/>
            <a:ext cx="1234068" cy="123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AA5E7F07-03FC-3386-29D7-30D5764AC27E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5964763" y="3379097"/>
            <a:ext cx="1067938" cy="0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ADB7FBF-B112-82BF-99C3-264A6DA36B4E}"/>
              </a:ext>
            </a:extLst>
          </p:cNvPr>
          <p:cNvSpPr txBox="1"/>
          <p:nvPr/>
        </p:nvSpPr>
        <p:spPr>
          <a:xfrm>
            <a:off x="7176502" y="2037469"/>
            <a:ext cx="113933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BBDD NoSQL</a:t>
            </a:r>
          </a:p>
        </p:txBody>
      </p:sp>
    </p:spTree>
    <p:extLst>
      <p:ext uri="{BB962C8B-B14F-4D97-AF65-F5344CB8AC3E}">
        <p14:creationId xmlns:p14="http://schemas.microsoft.com/office/powerpoint/2010/main" val="316580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Descomposición en microservicios</a:t>
            </a: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21E7D366-2AB1-0D72-9C17-5CF0B36865C9}"/>
              </a:ext>
            </a:extLst>
          </p:cNvPr>
          <p:cNvGrpSpPr/>
          <p:nvPr/>
        </p:nvGrpSpPr>
        <p:grpSpPr>
          <a:xfrm>
            <a:off x="1480610" y="1828800"/>
            <a:ext cx="6329891" cy="4664075"/>
            <a:chOff x="545611" y="1572006"/>
            <a:chExt cx="6935256" cy="5239522"/>
          </a:xfrm>
        </p:grpSpPr>
        <p:pic>
          <p:nvPicPr>
            <p:cNvPr id="12" name="Imagen 11" descr="Diagrama&#10;&#10;Descripción generada automáticamente">
              <a:extLst>
                <a:ext uri="{FF2B5EF4-FFF2-40B4-BE49-F238E27FC236}">
                  <a16:creationId xmlns:a16="http://schemas.microsoft.com/office/drawing/2014/main" id="{73627BD4-6E53-DCBA-3B63-289472669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834" y="1572006"/>
              <a:ext cx="4764033" cy="5239522"/>
            </a:xfrm>
            <a:prstGeom prst="rect">
              <a:avLst/>
            </a:prstGeom>
          </p:spPr>
        </p:pic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95939B48-CC33-805C-1DC1-90398D54F59F}"/>
                </a:ext>
              </a:extLst>
            </p:cNvPr>
            <p:cNvSpPr/>
            <p:nvPr/>
          </p:nvSpPr>
          <p:spPr>
            <a:xfrm>
              <a:off x="5724217" y="3282435"/>
              <a:ext cx="1148072" cy="58901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>
                  <a:solidFill>
                    <a:srgbClr val="000000"/>
                  </a:solidFill>
                </a:rPr>
                <a:t>match-</a:t>
              </a:r>
              <a:r>
                <a:rPr lang="es-ES" sz="1400" err="1">
                  <a:solidFill>
                    <a:srgbClr val="000000"/>
                  </a:solidFill>
                </a:rPr>
                <a:t>service</a:t>
              </a:r>
              <a:endParaRPr lang="es-ES" sz="1400">
                <a:solidFill>
                  <a:srgbClr val="000000"/>
                </a:solidFill>
              </a:endParaRPr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C624B1AC-9549-8FB2-3063-09A4DC82F44C}"/>
                </a:ext>
              </a:extLst>
            </p:cNvPr>
            <p:cNvSpPr/>
            <p:nvPr/>
          </p:nvSpPr>
          <p:spPr>
            <a:xfrm>
              <a:off x="3353777" y="3282897"/>
              <a:ext cx="1108686" cy="58901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400" err="1">
                  <a:solidFill>
                    <a:srgbClr val="000000"/>
                  </a:solidFill>
                </a:rPr>
                <a:t>team-service</a:t>
              </a:r>
              <a:endParaRPr lang="es-ES" sz="1400">
                <a:solidFill>
                  <a:srgbClr val="000000"/>
                </a:solidFill>
              </a:endParaRP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723C6E57-F05C-BD7E-73AA-53AF6C5A3A91}"/>
                </a:ext>
              </a:extLst>
            </p:cNvPr>
            <p:cNvSpPr/>
            <p:nvPr/>
          </p:nvSpPr>
          <p:spPr>
            <a:xfrm>
              <a:off x="5724217" y="4314365"/>
              <a:ext cx="1148072" cy="58901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200">
                  <a:solidFill>
                    <a:srgbClr val="000000"/>
                  </a:solidFill>
                </a:rPr>
                <a:t>match-status-</a:t>
              </a:r>
              <a:r>
                <a:rPr lang="es-ES" sz="1200" err="1">
                  <a:solidFill>
                    <a:srgbClr val="000000"/>
                  </a:solidFill>
                </a:rPr>
                <a:t>service</a:t>
              </a:r>
              <a:endParaRPr lang="es-ES" sz="1200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B02C2050-BE8F-35C7-D0B6-FD5FBDF6DD1E}"/>
                </a:ext>
              </a:extLst>
            </p:cNvPr>
            <p:cNvSpPr/>
            <p:nvPr/>
          </p:nvSpPr>
          <p:spPr>
            <a:xfrm>
              <a:off x="3339489" y="4345549"/>
              <a:ext cx="1148072" cy="58901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400" err="1">
                  <a:solidFill>
                    <a:srgbClr val="000000"/>
                  </a:solidFill>
                </a:rPr>
                <a:t>player-service</a:t>
              </a:r>
              <a:endParaRPr lang="es-ES" sz="1400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DB55BE9E-29F4-4AB9-FAAC-EFC851C764CD}"/>
                </a:ext>
              </a:extLst>
            </p:cNvPr>
            <p:cNvSpPr/>
            <p:nvPr/>
          </p:nvSpPr>
          <p:spPr>
            <a:xfrm>
              <a:off x="545611" y="3651607"/>
              <a:ext cx="1474839" cy="8480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err="1">
                  <a:solidFill>
                    <a:schemeClr val="tx1"/>
                  </a:solidFill>
                </a:rPr>
                <a:t>footmatch-service</a:t>
              </a:r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Diseño de cada microservicio</a:t>
            </a:r>
            <a:endParaRPr lang="es-ES">
              <a:cs typeface="Aharoni"/>
            </a:endParaRP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034BD5-79B2-1A98-B857-6F3ADA810462}"/>
              </a:ext>
            </a:extLst>
          </p:cNvPr>
          <p:cNvSpPr/>
          <p:nvPr/>
        </p:nvSpPr>
        <p:spPr>
          <a:xfrm>
            <a:off x="3203471" y="1606652"/>
            <a:ext cx="2729373" cy="986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err="1">
                <a:solidFill>
                  <a:srgbClr val="000000"/>
                </a:solidFill>
              </a:rPr>
              <a:t>team-service</a:t>
            </a:r>
            <a:endParaRPr lang="es-ES" sz="2000">
              <a:solidFill>
                <a:srgbClr val="000000"/>
              </a:solidFill>
            </a:endParaRPr>
          </a:p>
        </p:txBody>
      </p:sp>
      <p:pic>
        <p:nvPicPr>
          <p:cNvPr id="4" name="Imagen 5" descr="Logotipo&#10;&#10;Descripción generada automáticamente">
            <a:extLst>
              <a:ext uri="{FF2B5EF4-FFF2-40B4-BE49-F238E27FC236}">
                <a16:creationId xmlns:a16="http://schemas.microsoft.com/office/drawing/2014/main" id="{E9AC2447-10A2-3175-21C1-1EDF34AED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9" y="3588467"/>
            <a:ext cx="2743200" cy="1543050"/>
          </a:xfrm>
          <a:prstGeom prst="rect">
            <a:avLst/>
          </a:prstGeom>
        </p:spPr>
      </p:pic>
      <p:pic>
        <p:nvPicPr>
          <p:cNvPr id="6" name="Imagen 6" descr="Logotipo&#10;&#10;Descripción generada automáticamente">
            <a:extLst>
              <a:ext uri="{FF2B5EF4-FFF2-40B4-BE49-F238E27FC236}">
                <a16:creationId xmlns:a16="http://schemas.microsoft.com/office/drawing/2014/main" id="{CC036720-DAD2-F073-548C-86560A171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263" y="2884674"/>
            <a:ext cx="2743200" cy="73837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1761554-6A4D-9904-4929-0DE09A720D6A}"/>
              </a:ext>
            </a:extLst>
          </p:cNvPr>
          <p:cNvSpPr txBox="1"/>
          <p:nvPr/>
        </p:nvSpPr>
        <p:spPr>
          <a:xfrm>
            <a:off x="5744343" y="3215763"/>
            <a:ext cx="2965293" cy="2199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Auth</a:t>
            </a:r>
            <a:endParaRPr lang="es-ES" sz="24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CRUD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Feature</a:t>
            </a:r>
            <a:r>
              <a:rPr lang="es-E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4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toggles</a:t>
            </a:r>
            <a:endParaRPr lang="es-ES" sz="2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681872F1-4489-F4BE-45BC-6A40DC4BB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635" y="5195943"/>
            <a:ext cx="2293816" cy="7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0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Diseño de cada microservicio</a:t>
            </a:r>
            <a:endParaRPr lang="es-ES">
              <a:cs typeface="Aharoni"/>
            </a:endParaRP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034BD5-79B2-1A98-B857-6F3ADA810462}"/>
              </a:ext>
            </a:extLst>
          </p:cNvPr>
          <p:cNvSpPr/>
          <p:nvPr/>
        </p:nvSpPr>
        <p:spPr>
          <a:xfrm>
            <a:off x="3203471" y="1606652"/>
            <a:ext cx="2729373" cy="986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err="1">
                <a:solidFill>
                  <a:srgbClr val="000000"/>
                </a:solidFill>
              </a:rPr>
              <a:t>team-service</a:t>
            </a:r>
            <a:endParaRPr lang="es-ES" sz="2000">
              <a:solidFill>
                <a:srgbClr val="000000"/>
              </a:solidFill>
            </a:endParaRPr>
          </a:p>
        </p:txBody>
      </p:sp>
      <p:pic>
        <p:nvPicPr>
          <p:cNvPr id="3" name="Imagen 7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95777EC7-9BAA-1605-F73A-75B53D1A0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255" y="2846500"/>
            <a:ext cx="3416095" cy="383814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E6BB924-D07B-6DE4-8E8F-84511679B157}"/>
              </a:ext>
            </a:extLst>
          </p:cNvPr>
          <p:cNvSpPr/>
          <p:nvPr/>
        </p:nvSpPr>
        <p:spPr>
          <a:xfrm>
            <a:off x="2387394" y="2783758"/>
            <a:ext cx="1235177" cy="470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B01703-6113-7678-AA5E-63F9E0D2397D}"/>
              </a:ext>
            </a:extLst>
          </p:cNvPr>
          <p:cNvSpPr txBox="1"/>
          <p:nvPr/>
        </p:nvSpPr>
        <p:spPr>
          <a:xfrm>
            <a:off x="2138515" y="2949677"/>
            <a:ext cx="188963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400" b="1" err="1"/>
              <a:t>footmatch-backend</a:t>
            </a:r>
            <a:endParaRPr lang="es-ES" sz="1400" b="1"/>
          </a:p>
        </p:txBody>
      </p:sp>
    </p:spTree>
    <p:extLst>
      <p:ext uri="{BB962C8B-B14F-4D97-AF65-F5344CB8AC3E}">
        <p14:creationId xmlns:p14="http://schemas.microsoft.com/office/powerpoint/2010/main" val="206780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>
                <a:ea typeface="+mj-lt"/>
                <a:cs typeface="+mj-lt"/>
              </a:rPr>
              <a:t>Diseño de cada microservicio</a:t>
            </a:r>
          </a:p>
          <a:p>
            <a:endParaRPr lang="es-ES">
              <a:cs typeface="Aharoni"/>
            </a:endParaRP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5939B48-CC33-805C-1DC1-90398D54F59F}"/>
              </a:ext>
            </a:extLst>
          </p:cNvPr>
          <p:cNvSpPr/>
          <p:nvPr/>
        </p:nvSpPr>
        <p:spPr>
          <a:xfrm>
            <a:off x="4083459" y="3677878"/>
            <a:ext cx="1815894" cy="84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rgbClr val="000000"/>
                </a:solidFill>
              </a:rPr>
              <a:t>match-</a:t>
            </a:r>
            <a:r>
              <a:rPr lang="es-ES" sz="1400" err="1">
                <a:solidFill>
                  <a:srgbClr val="000000"/>
                </a:solidFill>
              </a:rPr>
              <a:t>service</a:t>
            </a:r>
            <a:endParaRPr lang="es-ES" sz="1400">
              <a:solidFill>
                <a:srgbClr val="000000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624B1AC-9549-8FB2-3063-09A4DC82F44C}"/>
              </a:ext>
            </a:extLst>
          </p:cNvPr>
          <p:cNvSpPr/>
          <p:nvPr/>
        </p:nvSpPr>
        <p:spPr>
          <a:xfrm>
            <a:off x="6415547" y="3677879"/>
            <a:ext cx="2083209" cy="8756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err="1">
                <a:solidFill>
                  <a:srgbClr val="000000"/>
                </a:solidFill>
              </a:rPr>
              <a:t>team-service</a:t>
            </a:r>
            <a:endParaRPr lang="es-ES" sz="1400">
              <a:solidFill>
                <a:srgbClr val="000000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B55BE9E-29F4-4AB9-FAAC-EFC851C764CD}"/>
              </a:ext>
            </a:extLst>
          </p:cNvPr>
          <p:cNvSpPr/>
          <p:nvPr/>
        </p:nvSpPr>
        <p:spPr>
          <a:xfrm>
            <a:off x="1013952" y="3677877"/>
            <a:ext cx="2553314" cy="8480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err="1">
                <a:solidFill>
                  <a:schemeClr val="tx1"/>
                </a:solidFill>
              </a:rPr>
              <a:t>footmatch-service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424587F-3551-8E24-780A-E9955C6ED068}"/>
              </a:ext>
            </a:extLst>
          </p:cNvPr>
          <p:cNvSpPr/>
          <p:nvPr/>
        </p:nvSpPr>
        <p:spPr>
          <a:xfrm>
            <a:off x="3203471" y="1606652"/>
            <a:ext cx="2729373" cy="986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err="1">
                <a:solidFill>
                  <a:srgbClr val="000000"/>
                </a:solidFill>
              </a:rPr>
              <a:t>team-service</a:t>
            </a:r>
            <a:endParaRPr lang="es-ES" sz="2000">
              <a:solidFill>
                <a:srgbClr val="000000"/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60DE381-7A1F-4AC3-F4FF-6C5C1E1BFB74}"/>
              </a:ext>
            </a:extLst>
          </p:cNvPr>
          <p:cNvCxnSpPr/>
          <p:nvPr/>
        </p:nvCxnSpPr>
        <p:spPr>
          <a:xfrm>
            <a:off x="3570953" y="4087145"/>
            <a:ext cx="499601" cy="18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B3832A7-9342-511B-F826-0CF1A25B12F8}"/>
              </a:ext>
            </a:extLst>
          </p:cNvPr>
          <p:cNvCxnSpPr>
            <a:cxnSpLocks/>
          </p:cNvCxnSpPr>
          <p:nvPr/>
        </p:nvCxnSpPr>
        <p:spPr>
          <a:xfrm>
            <a:off x="5903041" y="4087145"/>
            <a:ext cx="508817" cy="18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63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6E2A9-1B22-4466-AAB2-B9A291D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78399" cy="1325563"/>
          </a:xfrm>
        </p:spPr>
        <p:txBody>
          <a:bodyPr/>
          <a:lstStyle/>
          <a:p>
            <a:r>
              <a:rPr lang="es-ES"/>
              <a:t>Diseño de cada microservicio</a:t>
            </a:r>
            <a:endParaRPr lang="es-ES">
              <a:cs typeface="Aharoni"/>
            </a:endParaRPr>
          </a:p>
        </p:txBody>
      </p:sp>
      <p:sp>
        <p:nvSpPr>
          <p:cNvPr id="40" name="Marcador de número de diapositiva 3">
            <a:extLst>
              <a:ext uri="{FF2B5EF4-FFF2-40B4-BE49-F238E27FC236}">
                <a16:creationId xmlns:a16="http://schemas.microsoft.com/office/drawing/2014/main" id="{6CD8FDC1-7C2E-4449-996D-66FB9004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4349" y="6356350"/>
            <a:ext cx="651971" cy="365125"/>
          </a:xfrm>
        </p:spPr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034BD5-79B2-1A98-B857-6F3ADA810462}"/>
              </a:ext>
            </a:extLst>
          </p:cNvPr>
          <p:cNvSpPr/>
          <p:nvPr/>
        </p:nvSpPr>
        <p:spPr>
          <a:xfrm>
            <a:off x="3203471" y="1606652"/>
            <a:ext cx="2729373" cy="9866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err="1">
                <a:solidFill>
                  <a:srgbClr val="000000"/>
                </a:solidFill>
              </a:rPr>
              <a:t>team-service</a:t>
            </a:r>
            <a:endParaRPr lang="es-ES" sz="2000">
              <a:solidFill>
                <a:srgbClr val="0000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E6BB924-D07B-6DE4-8E8F-84511679B157}"/>
              </a:ext>
            </a:extLst>
          </p:cNvPr>
          <p:cNvSpPr/>
          <p:nvPr/>
        </p:nvSpPr>
        <p:spPr>
          <a:xfrm>
            <a:off x="2387394" y="2783758"/>
            <a:ext cx="1235177" cy="470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5DFC752-7645-CA36-BB70-9AD9995DA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16" y="2741684"/>
            <a:ext cx="6402643" cy="399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9592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7a6ac5-036f-4bd8-ae6b-37125f55ba0d" xsi:nil="true"/>
    <lcf76f155ced4ddcb4097134ff3c332f xmlns="c2cb8ad0-7df7-4d01-aa86-52b50b14b08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138E3DEC9D4443A05CFCBD077217DC" ma:contentTypeVersion="8" ma:contentTypeDescription="Crear nuevo documento." ma:contentTypeScope="" ma:versionID="1d0ff48b68a39d876d56879d3b8f4b62">
  <xsd:schema xmlns:xsd="http://www.w3.org/2001/XMLSchema" xmlns:xs="http://www.w3.org/2001/XMLSchema" xmlns:p="http://schemas.microsoft.com/office/2006/metadata/properties" xmlns:ns2="c2cb8ad0-7df7-4d01-aa86-52b50b14b08a" xmlns:ns3="e37a6ac5-036f-4bd8-ae6b-37125f55ba0d" targetNamespace="http://schemas.microsoft.com/office/2006/metadata/properties" ma:root="true" ma:fieldsID="264ee206b88cad1c20ad7ea12a157adf" ns2:_="" ns3:_="">
    <xsd:import namespace="c2cb8ad0-7df7-4d01-aa86-52b50b14b08a"/>
    <xsd:import namespace="e37a6ac5-036f-4bd8-ae6b-37125f55ba0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cb8ad0-7df7-4d01-aa86-52b50b14b08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n" ma:readOnly="false" ma:fieldId="{5cf76f15-5ced-4ddc-b409-7134ff3c332f}" ma:taxonomyMulti="true" ma:sspId="5543dc2c-c282-4bcc-a46d-3826255963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7a6ac5-036f-4bd8-ae6b-37125f55ba0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ed161ef-5cd9-46b4-8a60-bdb38c0c0f03}" ma:internalName="TaxCatchAll" ma:showField="CatchAllData" ma:web="e37a6ac5-036f-4bd8-ae6b-37125f55ba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960DF6-E8D0-45CA-BDF7-DA6BA0A5FC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2192A5-2A3E-4197-9EC6-EFD7076034F5}">
  <ds:schemaRefs>
    <ds:schemaRef ds:uri="c2cb8ad0-7df7-4d01-aa86-52b50b14b08a"/>
    <ds:schemaRef ds:uri="e37a6ac5-036f-4bd8-ae6b-37125f55ba0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E5EC8A4-3205-4E4B-B9C8-D19BEE965E10}">
  <ds:schemaRefs>
    <ds:schemaRef ds:uri="c2cb8ad0-7df7-4d01-aa86-52b50b14b08a"/>
    <ds:schemaRef ds:uri="e37a6ac5-036f-4bd8-ae6b-37125f55ba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Presentación en pantalla (4:3)</PresentationFormat>
  <Paragraphs>256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Aharoni</vt:lpstr>
      <vt:lpstr>Arial</vt:lpstr>
      <vt:lpstr>Avenir Next LT Pro</vt:lpstr>
      <vt:lpstr>Calibri</vt:lpstr>
      <vt:lpstr>ShapesVTI</vt:lpstr>
      <vt:lpstr>FOOTMATCH</vt:lpstr>
      <vt:lpstr>Índice</vt:lpstr>
      <vt:lpstr>Descripción de la aplicación</vt:lpstr>
      <vt:lpstr>Descripción de la aplicación</vt:lpstr>
      <vt:lpstr>Descomposición en microservicios</vt:lpstr>
      <vt:lpstr>Diseño de cada microservicio</vt:lpstr>
      <vt:lpstr>Diseño de cada microservicio</vt:lpstr>
      <vt:lpstr>Diseño de cada microservicio </vt:lpstr>
      <vt:lpstr>Diseño de cada microservicio</vt:lpstr>
      <vt:lpstr>Diseño de cada microservicio</vt:lpstr>
      <vt:lpstr>Diseño de cada microservicio</vt:lpstr>
      <vt:lpstr>Diseño de cada microservicio</vt:lpstr>
      <vt:lpstr>Diseño de cada microservicio</vt:lpstr>
      <vt:lpstr>Diseño de cada microservicio</vt:lpstr>
      <vt:lpstr>Diseño de cada microservicio</vt:lpstr>
      <vt:lpstr>Diseño de cada microservicio</vt:lpstr>
      <vt:lpstr>Diseño de cada microservicio</vt:lpstr>
      <vt:lpstr>Diseño de cada microservicio</vt:lpstr>
      <vt:lpstr>Diseño de cada microservicio</vt:lpstr>
      <vt:lpstr>Diseño de cada microservicio</vt:lpstr>
      <vt:lpstr>Diseño de cada microservicio</vt:lpstr>
      <vt:lpstr>Diseño de cada microservicio</vt:lpstr>
      <vt:lpstr>Diseño de cada microservicio</vt:lpstr>
      <vt:lpstr>Diseño de cada microservicio</vt:lpstr>
      <vt:lpstr>Aspectos relevantes</vt:lpstr>
      <vt:lpstr>Aspectos relevantes</vt:lpstr>
      <vt:lpstr>Customer agreements</vt:lpstr>
      <vt:lpstr>Customer agreements</vt:lpstr>
      <vt:lpstr>Customer agreements</vt:lpstr>
      <vt:lpstr>Análisis de capacidad</vt:lpstr>
      <vt:lpstr>Análisis de capacidad</vt:lpstr>
      <vt:lpstr>Conclusión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ARELLANO MARTINEZ</dc:creator>
  <cp:lastModifiedBy>CARLOS GONZALEZ ARENAS</cp:lastModifiedBy>
  <cp:revision>2</cp:revision>
  <dcterms:created xsi:type="dcterms:W3CDTF">2021-01-12T19:14:26Z</dcterms:created>
  <dcterms:modified xsi:type="dcterms:W3CDTF">2023-01-19T11:15:12Z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0x0101001A138E3DEC9D4443A05CFCBD077217DC</vt:lpwstr>
  </property>
  <property fmtid="{D5CDD505-2E9C-101B-9397-08002B2CF9AE}" pid="3" name="MediaServiceImageTags">
    <vt:lpwstr/>
  </property>
</Properties>
</file>