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CB06-2234-408C-962F-A3364817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D09A52-5DF4-4FEF-81DA-35D54E2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0ADF6-C5BD-433C-A93E-20A99EE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C38E51-5A6D-45EF-A90A-8DD3D011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BDF2A-6A0A-4482-952F-F1F3F19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A2FF4-9CE6-4E37-9029-71B69A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DDBA-E0DE-4031-8C90-1E6A577D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53187C-495E-42AD-BF0C-DCB0D3D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65D5C-FDA8-45F9-B100-FDC3C76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C78AA-490F-4EF3-A98F-6F97D2BA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1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8EED3-3E22-4C32-A2F0-13348FCFD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8D92CD-C652-414C-8EF7-26AAFE5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BBADE-A94C-49A3-91BF-BDB40037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E26BB-E9F1-41CA-A6DD-2804443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4F4DE-0678-4690-84E7-7C43A5F1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C757D-78BE-449C-88D8-901264C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02287-B8C7-48EB-9881-D6C31A91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78125-933C-447C-BFB2-90C44F6F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0FC76-CA9B-4C84-BCAA-87A4414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F9E00-9B05-4864-8EA2-222256B0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3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E1C2B-AAAD-4F40-8DFB-5CFDEE84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6F190-4FEA-4842-8012-6C3E8B60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1238A-A564-406A-B7E3-AAE70525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3FB59-96C8-4C71-B6D0-4E8CA44A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8D951-1EC4-4E55-8D1D-B96D9734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C4357-0187-44B3-A70D-C6C61457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753B1-4D74-4A82-9A67-67F3FAACF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9107C0-91D4-4708-90C9-A7E512152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15D03-087A-437B-A0C3-8C3ED6A1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FE4E94-2C94-44F9-A200-5BA59E46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ACF5E-9BC6-40BA-A26F-9E0406B0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31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8EC2-3FB6-45E7-8061-BD5EB81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C9AC9C-0ED2-42CF-B6C7-3AF332E5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EB6370-EBD6-45CF-A96E-10D278AC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34C0E3-A082-4162-BF2B-C97CE590E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D754AE-95F1-4422-B186-DDD8854A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3E00EA-7F42-423A-B0C3-D1E83BD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0EF2B8-A283-4E8B-A534-795B715F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3A0C4F-8604-4428-83C1-F45C152F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BE5EF-9F77-48C6-8995-38114CB6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7296B3-FF40-45D2-A52B-BC56B8C0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57AD62-58F7-4E5E-BDC8-6183EFDC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7A9CC-981F-48D8-A3E9-DB924205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55400A-8EF2-4F6A-89DB-7F43ED18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B54D2C-DFDE-493E-B068-31A05FD4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963FB-D3DD-4228-94EA-80F5B5B7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C87A-E47B-4B4F-8058-84C46066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AC7C0-B0D6-4F67-BCC0-78CC1918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7ED48B-7344-44A1-BF41-3116FFE03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C1C8-201E-4605-9698-CFBF500C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4F5BF-8C00-4E4F-9E3F-DDC1215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8F9BB-3A00-49E1-965E-BD09A3D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BEB2A-3696-4D3A-A30D-47B85528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F72634-E316-4716-A672-F147D97A0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97A0EE-4672-482B-B8C3-990FE180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32309-D532-4D8C-891A-F9DB2AEC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D8F9B-24B7-4BBD-B270-68A8A23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8296E-95AB-4706-B442-F83EBB45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92B13-BFC2-4FF5-B7FD-459EA668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BA97B-B04D-4C74-8D74-5ECBE1AF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5CD54-6176-449F-BCB4-CA895C0C3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D8E2-C212-424C-A218-4B1B17468CC2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C0EB1-5B53-4955-BEC9-DC4CC9312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A28C6-73F6-4EA5-8304-0D680055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0426-C449-4B16-943C-A6A6F5654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4A3AD-0DB2-44BB-8A5C-926D06A4A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Бот-агрегатор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34C52-174E-468E-A2C6-A840FBDEECC4}"/>
              </a:ext>
            </a:extLst>
          </p:cNvPr>
          <p:cNvSpPr txBox="1"/>
          <p:nvPr/>
        </p:nvSpPr>
        <p:spPr>
          <a:xfrm>
            <a:off x="243840" y="5539740"/>
            <a:ext cx="412242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 подготовили: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Коротчик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Ярослав, Ильин Роман,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Смолева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Наталия, Михаил, Корчагина Алиса, Шаповалова Диана, Молчан Никита.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6B26AC-D0B6-4453-ADCB-93E2D54479E1}"/>
              </a:ext>
            </a:extLst>
          </p:cNvPr>
          <p:cNvSpPr/>
          <p:nvPr/>
        </p:nvSpPr>
        <p:spPr>
          <a:xfrm>
            <a:off x="148624" y="1495379"/>
            <a:ext cx="11756331" cy="5192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4FF-4966-48BA-8E98-A6821416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планов на проект</a:t>
            </a:r>
            <a:b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(1-ый День)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0278F-1248-40B6-9239-8D7ECA8C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5" t="6362" r="5799" b="1755"/>
          <a:stretch/>
        </p:blipFill>
        <p:spPr>
          <a:xfrm>
            <a:off x="361115" y="1999455"/>
            <a:ext cx="5586262" cy="36730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B2CEE8-90B8-4C0C-AFE6-12ADD10F2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5" t="19984" r="22602" b="7324"/>
          <a:stretch/>
        </p:blipFill>
        <p:spPr>
          <a:xfrm>
            <a:off x="6096000" y="1927860"/>
            <a:ext cx="5586263" cy="4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92BFFB-EAA9-4182-A65A-612AEE89E42C}"/>
              </a:ext>
            </a:extLst>
          </p:cNvPr>
          <p:cNvSpPr/>
          <p:nvPr/>
        </p:nvSpPr>
        <p:spPr>
          <a:xfrm>
            <a:off x="148624" y="1690688"/>
            <a:ext cx="11756331" cy="4997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19075-F12F-4ED5-A69F-25D41475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Практика в создании ботов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2-</a:t>
            </a:r>
            <a:r>
              <a:rPr lang="ru-RU" dirty="0"/>
              <a:t>ой День)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2B001E-EF38-4CF6-8C20-9903D8499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0"/>
          <a:stretch/>
        </p:blipFill>
        <p:spPr>
          <a:xfrm>
            <a:off x="683581" y="2425823"/>
            <a:ext cx="6096000" cy="342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CF691C-BC87-40C6-A291-011FABDB4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3" t="14628" r="35340" b="5324"/>
          <a:stretch/>
        </p:blipFill>
        <p:spPr>
          <a:xfrm>
            <a:off x="7183019" y="2425823"/>
            <a:ext cx="38539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07AEB5-CE56-493A-B31A-B57CF81ACDE1}"/>
              </a:ext>
            </a:extLst>
          </p:cNvPr>
          <p:cNvSpPr/>
          <p:nvPr/>
        </p:nvSpPr>
        <p:spPr>
          <a:xfrm>
            <a:off x="148624" y="1495379"/>
            <a:ext cx="11756331" cy="5192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802D-3605-45FC-A433-67F3447B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кодов для бота и БД(Базы Данных)</a:t>
            </a:r>
            <a:br>
              <a:rPr lang="ru-RU" dirty="0"/>
            </a:br>
            <a:r>
              <a:rPr lang="ru-RU" dirty="0"/>
              <a:t>(3-7 Дни)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88A58B-2C38-42B4-8A34-28A0617A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3" t="12121" r="35075" b="5324"/>
          <a:stretch/>
        </p:blipFill>
        <p:spPr>
          <a:xfrm>
            <a:off x="838200" y="2004757"/>
            <a:ext cx="4153376" cy="35557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EEF8F6-E2D2-4709-90E7-64B69F5A3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2" t="24282" r="31154" b="16245"/>
          <a:stretch/>
        </p:blipFill>
        <p:spPr>
          <a:xfrm>
            <a:off x="5284407" y="2004756"/>
            <a:ext cx="6327716" cy="35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12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58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Бот-агрегатор</vt:lpstr>
      <vt:lpstr>Создание планов на проект (1-ый День)</vt:lpstr>
      <vt:lpstr>Практика в создании ботов (2-ой День)</vt:lpstr>
      <vt:lpstr>Создание кодов для бота и БД(Базы Данных) (3-7 Дни)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Бот-агрегатор</dc:title>
  <dc:creator>Ученик</dc:creator>
  <cp:lastModifiedBy>Ученик</cp:lastModifiedBy>
  <cp:revision>7</cp:revision>
  <dcterms:created xsi:type="dcterms:W3CDTF">2022-07-14T06:59:16Z</dcterms:created>
  <dcterms:modified xsi:type="dcterms:W3CDTF">2022-07-14T08:25:56Z</dcterms:modified>
</cp:coreProperties>
</file>