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5" r:id="rId3"/>
    <p:sldId id="276" r:id="rId4"/>
    <p:sldId id="277" r:id="rId5"/>
    <p:sldId id="278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1869-CE1C-4CD6-BCA3-334A6B992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Feature Scaling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E2E1-7C7F-42EB-A61E-182C9B6C7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Przemysław Sekuła</a:t>
            </a:r>
          </a:p>
        </p:txBody>
      </p:sp>
    </p:spTree>
    <p:extLst>
      <p:ext uri="{BB962C8B-B14F-4D97-AF65-F5344CB8AC3E}">
        <p14:creationId xmlns:p14="http://schemas.microsoft.com/office/powerpoint/2010/main" val="220813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3DEC-A309-436D-BFDF-CA0ECA0F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– 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3E98-11BF-4F7B-9ADC-773FE9A7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03430" cy="4050792"/>
          </a:xfrm>
        </p:spPr>
        <p:txBody>
          <a:bodyPr/>
          <a:lstStyle/>
          <a:p>
            <a:r>
              <a:rPr lang="en-US" dirty="0"/>
              <a:t>Assume we have 2 dimensional input </a:t>
            </a:r>
          </a:p>
          <a:p>
            <a:r>
              <a:rPr lang="en-US" dirty="0"/>
              <a:t>One of the features is in large scale (-1000:1000) and the other in small scale (0:1)</a:t>
            </a:r>
          </a:p>
          <a:p>
            <a:r>
              <a:rPr lang="en-US" dirty="0"/>
              <a:t>The contour plot of the cost function is probably oval</a:t>
            </a:r>
          </a:p>
          <a:p>
            <a:r>
              <a:rPr lang="en-US" dirty="0"/>
              <a:t>It may result with very slow convergence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B9A68-9E67-42AB-9F7A-1D490D69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17" y="1395650"/>
            <a:ext cx="4554706" cy="53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9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D6548B-979F-421A-9E6D-BCDDC954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8" y="1289304"/>
            <a:ext cx="11040264" cy="57069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D73DEC-A309-436D-BFDF-CA0ECA0F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– Solution INTUITION</a:t>
            </a:r>
          </a:p>
        </p:txBody>
      </p:sp>
    </p:spTree>
    <p:extLst>
      <p:ext uri="{BB962C8B-B14F-4D97-AF65-F5344CB8AC3E}">
        <p14:creationId xmlns:p14="http://schemas.microsoft.com/office/powerpoint/2010/main" val="384199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FFDC-9128-498E-B288-693D5911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Rescaling: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Mean normalization: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Standardization: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8FDEB-A7EA-4835-82D5-FAF84BBD6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61" y="2121408"/>
            <a:ext cx="3238500" cy="1095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75A89E-EA69-425A-820A-506042B8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</a:t>
            </a:r>
            <a:r>
              <a:rPr lang="en-US" dirty="0" err="1"/>
              <a:t>FOrmulas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4758D-92E0-4D69-A50D-1A9509C60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588" y="3574819"/>
            <a:ext cx="3286125" cy="942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35A55B-A0E9-45E8-95DD-8182319E9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285" y="4868845"/>
            <a:ext cx="1809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9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ED96-D07E-498A-8520-C1263545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SCALLING in SKLEARN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4F7D-6415-4F91-A4BE-15A3BFD7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51960"/>
          </a:xfrm>
        </p:spPr>
        <p:txBody>
          <a:bodyPr>
            <a:normAutofit/>
          </a:bodyPr>
          <a:lstStyle/>
          <a:p>
            <a:r>
              <a:rPr lang="en-US" dirty="0"/>
              <a:t>Rich </a:t>
            </a:r>
            <a:r>
              <a:rPr lang="en-US" dirty="0" err="1"/>
              <a:t>sklearn.preprocessing</a:t>
            </a:r>
            <a:r>
              <a:rPr lang="en-US" dirty="0"/>
              <a:t> library</a:t>
            </a:r>
          </a:p>
          <a:p>
            <a:r>
              <a:rPr lang="en-US" dirty="0"/>
              <a:t>Normalization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Fit_transform</a:t>
            </a:r>
            <a:r>
              <a:rPr lang="en-US" dirty="0"/>
              <a:t> = fit and transform (in one line)</a:t>
            </a:r>
          </a:p>
          <a:p>
            <a:r>
              <a:rPr lang="en-US" dirty="0"/>
              <a:t>Important: You should fit your scaler on training dataset only. Scaler cannot see test </a:t>
            </a:r>
            <a:r>
              <a:rPr lang="en-US" dirty="0" err="1"/>
              <a:t>datast</a:t>
            </a:r>
            <a:r>
              <a:rPr lang="en-US" dirty="0"/>
              <a:t> earlier!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EF30D-2FC6-4DBA-9F13-A9C488AE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27" y="3170872"/>
            <a:ext cx="73628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5920" y="2340033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85460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113</TotalTime>
  <Words>112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Feature Scaling</vt:lpstr>
      <vt:lpstr>Feature Scaling – problem Description</vt:lpstr>
      <vt:lpstr>Feature Scaling – Solution INTUITION</vt:lpstr>
      <vt:lpstr>Feature Scaling FOrmulas</vt:lpstr>
      <vt:lpstr>Feature SCALLING in SKLEARN</vt:lpstr>
      <vt:lpstr>Thank you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PRACTICE</dc:title>
  <dc:creator>Przemysław Sekuła</dc:creator>
  <cp:lastModifiedBy>Przemysław Sekuła</cp:lastModifiedBy>
  <cp:revision>14</cp:revision>
  <dcterms:created xsi:type="dcterms:W3CDTF">2018-03-27T22:02:16Z</dcterms:created>
  <dcterms:modified xsi:type="dcterms:W3CDTF">2018-04-02T00:58:58Z</dcterms:modified>
</cp:coreProperties>
</file>