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0" r:id="rId3"/>
    <p:sldId id="315" r:id="rId4"/>
    <p:sldId id="3469" r:id="rId5"/>
    <p:sldId id="3482" r:id="rId6"/>
    <p:sldId id="3481" r:id="rId7"/>
    <p:sldId id="3471" r:id="rId8"/>
    <p:sldId id="3472" r:id="rId9"/>
    <p:sldId id="3473" r:id="rId10"/>
    <p:sldId id="3474" r:id="rId11"/>
    <p:sldId id="3475" r:id="rId12"/>
    <p:sldId id="3476" r:id="rId13"/>
    <p:sldId id="3483" r:id="rId14"/>
    <p:sldId id="3484" r:id="rId15"/>
    <p:sldId id="3485" r:id="rId16"/>
    <p:sldId id="3486" r:id="rId17"/>
    <p:sldId id="3487" r:id="rId18"/>
    <p:sldId id="3488" r:id="rId19"/>
    <p:sldId id="3489" r:id="rId20"/>
    <p:sldId id="3490" r:id="rId21"/>
    <p:sldId id="3477" r:id="rId22"/>
    <p:sldId id="331" r:id="rId23"/>
    <p:sldId id="3478" r:id="rId24"/>
    <p:sldId id="3479" r:id="rId25"/>
    <p:sldId id="3480" r:id="rId26"/>
    <p:sldId id="317" r:id="rId27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eze December" userId="c649238596ad698a" providerId="LiveId" clId="{DE070216-8941-4C5D-90EF-FE3007340CA9}"/>
    <pc:docChg chg="undo custSel addSld delSld modSld sldOrd">
      <pc:chgData name="breeze December" userId="c649238596ad698a" providerId="LiveId" clId="{DE070216-8941-4C5D-90EF-FE3007340CA9}" dt="2023-12-20T10:25:01.983" v="367" actId="20577"/>
      <pc:docMkLst>
        <pc:docMk/>
      </pc:docMkLst>
      <pc:sldChg chg="del">
        <pc:chgData name="breeze December" userId="c649238596ad698a" providerId="LiveId" clId="{DE070216-8941-4C5D-90EF-FE3007340CA9}" dt="2023-12-13T08:46:09.245" v="55" actId="47"/>
        <pc:sldMkLst>
          <pc:docMk/>
          <pc:sldMk cId="677977728" sldId="257"/>
        </pc:sldMkLst>
      </pc:sldChg>
      <pc:sldChg chg="addSp delSp modSp mod">
        <pc:chgData name="breeze December" userId="c649238596ad698a" providerId="LiveId" clId="{DE070216-8941-4C5D-90EF-FE3007340CA9}" dt="2023-12-13T08:23:00.858" v="14" actId="1076"/>
        <pc:sldMkLst>
          <pc:docMk/>
          <pc:sldMk cId="929263364" sldId="315"/>
        </pc:sldMkLst>
        <pc:picChg chg="del">
          <ac:chgData name="breeze December" userId="c649238596ad698a" providerId="LiveId" clId="{DE070216-8941-4C5D-90EF-FE3007340CA9}" dt="2023-12-13T08:22:40.066" v="9" actId="478"/>
          <ac:picMkLst>
            <pc:docMk/>
            <pc:sldMk cId="929263364" sldId="315"/>
            <ac:picMk id="5" creationId="{5EB44198-8046-1AC0-A623-C582A697662C}"/>
          </ac:picMkLst>
        </pc:picChg>
        <pc:picChg chg="add mod">
          <ac:chgData name="breeze December" userId="c649238596ad698a" providerId="LiveId" clId="{DE070216-8941-4C5D-90EF-FE3007340CA9}" dt="2023-12-13T08:23:00.858" v="14" actId="1076"/>
          <ac:picMkLst>
            <pc:docMk/>
            <pc:sldMk cId="929263364" sldId="315"/>
            <ac:picMk id="10" creationId="{85816323-CD18-7172-B2E3-81D81088C200}"/>
          </ac:picMkLst>
        </pc:picChg>
      </pc:sldChg>
      <pc:sldChg chg="modSp del mod">
        <pc:chgData name="breeze December" userId="c649238596ad698a" providerId="LiveId" clId="{DE070216-8941-4C5D-90EF-FE3007340CA9}" dt="2023-12-13T08:46:51.828" v="72" actId="47"/>
        <pc:sldMkLst>
          <pc:docMk/>
          <pc:sldMk cId="3638920800" sldId="316"/>
        </pc:sldMkLst>
        <pc:picChg chg="mod">
          <ac:chgData name="breeze December" userId="c649238596ad698a" providerId="LiveId" clId="{DE070216-8941-4C5D-90EF-FE3007340CA9}" dt="2023-12-13T07:42:12.616" v="1" actId="1076"/>
          <ac:picMkLst>
            <pc:docMk/>
            <pc:sldMk cId="3638920800" sldId="316"/>
            <ac:picMk id="8" creationId="{38793CE3-E321-CA15-B38A-767F1312E9B0}"/>
          </ac:picMkLst>
        </pc:picChg>
      </pc:sldChg>
      <pc:sldChg chg="delSp modSp del mod">
        <pc:chgData name="breeze December" userId="c649238596ad698a" providerId="LiveId" clId="{DE070216-8941-4C5D-90EF-FE3007340CA9}" dt="2023-12-13T08:48:09.518" v="105" actId="47"/>
        <pc:sldMkLst>
          <pc:docMk/>
          <pc:sldMk cId="184345387" sldId="324"/>
        </pc:sldMkLst>
        <pc:picChg chg="mod">
          <ac:chgData name="breeze December" userId="c649238596ad698a" providerId="LiveId" clId="{DE070216-8941-4C5D-90EF-FE3007340CA9}" dt="2023-12-13T07:42:25.021" v="3" actId="14100"/>
          <ac:picMkLst>
            <pc:docMk/>
            <pc:sldMk cId="184345387" sldId="324"/>
            <ac:picMk id="8" creationId="{4C842344-1CC8-939A-222E-0E76B8E1ABB4}"/>
          </ac:picMkLst>
        </pc:picChg>
        <pc:picChg chg="mod">
          <ac:chgData name="breeze December" userId="c649238596ad698a" providerId="LiveId" clId="{DE070216-8941-4C5D-90EF-FE3007340CA9}" dt="2023-12-13T07:42:32.826" v="6" actId="14100"/>
          <ac:picMkLst>
            <pc:docMk/>
            <pc:sldMk cId="184345387" sldId="324"/>
            <ac:picMk id="9" creationId="{A3D86728-D472-FC94-3690-46720A1D98B1}"/>
          </ac:picMkLst>
        </pc:picChg>
        <pc:picChg chg="del mod">
          <ac:chgData name="breeze December" userId="c649238596ad698a" providerId="LiveId" clId="{DE070216-8941-4C5D-90EF-FE3007340CA9}" dt="2023-12-13T08:47:11.409" v="75" actId="21"/>
          <ac:picMkLst>
            <pc:docMk/>
            <pc:sldMk cId="184345387" sldId="324"/>
            <ac:picMk id="11" creationId="{FE655DCC-7567-24D1-D2B9-88802D132EEF}"/>
          </ac:picMkLst>
        </pc:picChg>
      </pc:sldChg>
      <pc:sldChg chg="addSp delSp modSp del mod">
        <pc:chgData name="breeze December" userId="c649238596ad698a" providerId="LiveId" clId="{DE070216-8941-4C5D-90EF-FE3007340CA9}" dt="2023-12-13T08:50:13.177" v="137" actId="47"/>
        <pc:sldMkLst>
          <pc:docMk/>
          <pc:sldMk cId="3139937274" sldId="325"/>
        </pc:sldMkLst>
        <pc:spChg chg="add del mod">
          <ac:chgData name="breeze December" userId="c649238596ad698a" providerId="LiveId" clId="{DE070216-8941-4C5D-90EF-FE3007340CA9}" dt="2023-12-13T08:48:54.412" v="111" actId="767"/>
          <ac:spMkLst>
            <pc:docMk/>
            <pc:sldMk cId="3139937274" sldId="325"/>
            <ac:spMk id="5" creationId="{A5E10A98-2354-9A76-FF9A-950913D56329}"/>
          </ac:spMkLst>
        </pc:spChg>
        <pc:spChg chg="mod">
          <ac:chgData name="breeze December" userId="c649238596ad698a" providerId="LiveId" clId="{DE070216-8941-4C5D-90EF-FE3007340CA9}" dt="2023-12-13T08:48:16.342" v="107" actId="1076"/>
          <ac:spMkLst>
            <pc:docMk/>
            <pc:sldMk cId="3139937274" sldId="325"/>
            <ac:spMk id="6" creationId="{EDBEFF9A-E0D6-9C0B-63F9-54BA6CE5B2AB}"/>
          </ac:spMkLst>
        </pc:spChg>
        <pc:spChg chg="add del mod">
          <ac:chgData name="breeze December" userId="c649238596ad698a" providerId="LiveId" clId="{DE070216-8941-4C5D-90EF-FE3007340CA9}" dt="2023-12-13T08:49:56.444" v="130" actId="21"/>
          <ac:spMkLst>
            <pc:docMk/>
            <pc:sldMk cId="3139937274" sldId="325"/>
            <ac:spMk id="7" creationId="{32F1156E-C5A8-6835-EC3B-CFEFECC20554}"/>
          </ac:spMkLst>
        </pc:spChg>
        <pc:picChg chg="del">
          <ac:chgData name="breeze December" userId="c649238596ad698a" providerId="LiveId" clId="{DE070216-8941-4C5D-90EF-FE3007340CA9}" dt="2023-12-13T08:48:41.735" v="109" actId="478"/>
          <ac:picMkLst>
            <pc:docMk/>
            <pc:sldMk cId="3139937274" sldId="325"/>
            <ac:picMk id="4" creationId="{E5E9C899-FA85-4D12-357E-526FAF9018FC}"/>
          </ac:picMkLst>
        </pc:picChg>
      </pc:sldChg>
      <pc:sldChg chg="del">
        <pc:chgData name="breeze December" userId="c649238596ad698a" providerId="LiveId" clId="{DE070216-8941-4C5D-90EF-FE3007340CA9}" dt="2023-12-13T08:50:45.157" v="145" actId="47"/>
        <pc:sldMkLst>
          <pc:docMk/>
          <pc:sldMk cId="2496621814" sldId="326"/>
        </pc:sldMkLst>
      </pc:sldChg>
      <pc:sldChg chg="del">
        <pc:chgData name="breeze December" userId="c649238596ad698a" providerId="LiveId" clId="{DE070216-8941-4C5D-90EF-FE3007340CA9}" dt="2023-12-13T08:51:22.758" v="152" actId="47"/>
        <pc:sldMkLst>
          <pc:docMk/>
          <pc:sldMk cId="1164158375" sldId="327"/>
        </pc:sldMkLst>
      </pc:sldChg>
      <pc:sldChg chg="modSp del mod">
        <pc:chgData name="breeze December" userId="c649238596ad698a" providerId="LiveId" clId="{DE070216-8941-4C5D-90EF-FE3007340CA9}" dt="2023-12-13T08:52:06.286" v="161" actId="47"/>
        <pc:sldMkLst>
          <pc:docMk/>
          <pc:sldMk cId="1122327630" sldId="328"/>
        </pc:sldMkLst>
        <pc:spChg chg="mod">
          <ac:chgData name="breeze December" userId="c649238596ad698a" providerId="LiveId" clId="{DE070216-8941-4C5D-90EF-FE3007340CA9}" dt="2023-12-13T08:51:30.548" v="153" actId="1076"/>
          <ac:spMkLst>
            <pc:docMk/>
            <pc:sldMk cId="1122327630" sldId="328"/>
            <ac:spMk id="6" creationId="{EDBEFF9A-E0D6-9C0B-63F9-54BA6CE5B2AB}"/>
          </ac:spMkLst>
        </pc:spChg>
      </pc:sldChg>
      <pc:sldChg chg="del">
        <pc:chgData name="breeze December" userId="c649238596ad698a" providerId="LiveId" clId="{DE070216-8941-4C5D-90EF-FE3007340CA9}" dt="2023-12-13T08:52:31.497" v="169" actId="47"/>
        <pc:sldMkLst>
          <pc:docMk/>
          <pc:sldMk cId="1017166981" sldId="329"/>
        </pc:sldMkLst>
      </pc:sldChg>
      <pc:sldChg chg="del">
        <pc:chgData name="breeze December" userId="c649238596ad698a" providerId="LiveId" clId="{DE070216-8941-4C5D-90EF-FE3007340CA9}" dt="2023-12-13T08:53:06.507" v="179" actId="47"/>
        <pc:sldMkLst>
          <pc:docMk/>
          <pc:sldMk cId="1796470735" sldId="330"/>
        </pc:sldMkLst>
      </pc:sldChg>
      <pc:sldChg chg="del">
        <pc:chgData name="breeze December" userId="c649238596ad698a" providerId="LiveId" clId="{DE070216-8941-4C5D-90EF-FE3007340CA9}" dt="2023-12-13T08:53:59.795" v="198" actId="47"/>
        <pc:sldMkLst>
          <pc:docMk/>
          <pc:sldMk cId="1434741789" sldId="332"/>
        </pc:sldMkLst>
      </pc:sldChg>
      <pc:sldChg chg="del">
        <pc:chgData name="breeze December" userId="c649238596ad698a" providerId="LiveId" clId="{DE070216-8941-4C5D-90EF-FE3007340CA9}" dt="2023-12-13T08:54:52.417" v="218" actId="47"/>
        <pc:sldMkLst>
          <pc:docMk/>
          <pc:sldMk cId="162065417" sldId="333"/>
        </pc:sldMkLst>
      </pc:sldChg>
      <pc:sldChg chg="del">
        <pc:chgData name="breeze December" userId="c649238596ad698a" providerId="LiveId" clId="{DE070216-8941-4C5D-90EF-FE3007340CA9}" dt="2023-12-13T08:53:38.850" v="193" actId="47"/>
        <pc:sldMkLst>
          <pc:docMk/>
          <pc:sldMk cId="2863762244" sldId="334"/>
        </pc:sldMkLst>
      </pc:sldChg>
      <pc:sldChg chg="addSp delSp modSp add mod ord">
        <pc:chgData name="breeze December" userId="c649238596ad698a" providerId="LiveId" clId="{DE070216-8941-4C5D-90EF-FE3007340CA9}" dt="2023-12-20T10:14:53.582" v="252" actId="1076"/>
        <pc:sldMkLst>
          <pc:docMk/>
          <pc:sldMk cId="2750408673" sldId="3469"/>
        </pc:sldMkLst>
        <pc:spChg chg="del mod">
          <ac:chgData name="breeze December" userId="c649238596ad698a" providerId="LiveId" clId="{DE070216-8941-4C5D-90EF-FE3007340CA9}" dt="2023-12-13T08:45:11.500" v="32" actId="478"/>
          <ac:spMkLst>
            <pc:docMk/>
            <pc:sldMk cId="2750408673" sldId="3469"/>
            <ac:spMk id="3" creationId="{00000000-0000-0000-0000-000000000000}"/>
          </ac:spMkLst>
        </pc:spChg>
        <pc:spChg chg="del">
          <ac:chgData name="breeze December" userId="c649238596ad698a" providerId="LiveId" clId="{DE070216-8941-4C5D-90EF-FE3007340CA9}" dt="2023-12-13T08:45:07.547" v="29" actId="478"/>
          <ac:spMkLst>
            <pc:docMk/>
            <pc:sldMk cId="2750408673" sldId="3469"/>
            <ac:spMk id="5" creationId="{00000000-0000-0000-0000-000000000000}"/>
          </ac:spMkLst>
        </pc:spChg>
        <pc:spChg chg="del mod">
          <ac:chgData name="breeze December" userId="c649238596ad698a" providerId="LiveId" clId="{DE070216-8941-4C5D-90EF-FE3007340CA9}" dt="2023-12-13T08:45:10.374" v="31" actId="478"/>
          <ac:spMkLst>
            <pc:docMk/>
            <pc:sldMk cId="2750408673" sldId="3469"/>
            <ac:spMk id="6" creationId="{00000000-0000-0000-0000-000000000000}"/>
          </ac:spMkLst>
        </pc:spChg>
        <pc:spChg chg="del mod">
          <ac:chgData name="breeze December" userId="c649238596ad698a" providerId="LiveId" clId="{DE070216-8941-4C5D-90EF-FE3007340CA9}" dt="2023-12-13T08:45:14.830" v="34" actId="478"/>
          <ac:spMkLst>
            <pc:docMk/>
            <pc:sldMk cId="2750408673" sldId="3469"/>
            <ac:spMk id="7" creationId="{00000000-0000-0000-0000-000000000000}"/>
          </ac:spMkLst>
        </pc:spChg>
        <pc:spChg chg="del">
          <ac:chgData name="breeze December" userId="c649238596ad698a" providerId="LiveId" clId="{DE070216-8941-4C5D-90EF-FE3007340CA9}" dt="2023-12-13T08:45:15.860" v="35" actId="478"/>
          <ac:spMkLst>
            <pc:docMk/>
            <pc:sldMk cId="2750408673" sldId="3469"/>
            <ac:spMk id="9" creationId="{00000000-0000-0000-0000-000000000000}"/>
          </ac:spMkLst>
        </pc:spChg>
        <pc:spChg chg="del mod">
          <ac:chgData name="breeze December" userId="c649238596ad698a" providerId="LiveId" clId="{DE070216-8941-4C5D-90EF-FE3007340CA9}" dt="2023-12-13T08:45:17.898" v="37" actId="478"/>
          <ac:spMkLst>
            <pc:docMk/>
            <pc:sldMk cId="2750408673" sldId="3469"/>
            <ac:spMk id="10" creationId="{00000000-0000-0000-0000-000000000000}"/>
          </ac:spMkLst>
        </pc:spChg>
        <pc:spChg chg="del">
          <ac:chgData name="breeze December" userId="c649238596ad698a" providerId="LiveId" clId="{DE070216-8941-4C5D-90EF-FE3007340CA9}" dt="2023-12-13T08:45:04.785" v="28" actId="478"/>
          <ac:spMkLst>
            <pc:docMk/>
            <pc:sldMk cId="2750408673" sldId="3469"/>
            <ac:spMk id="19" creationId="{00000000-0000-0000-0000-000000000000}"/>
          </ac:spMkLst>
        </pc:spChg>
        <pc:spChg chg="del">
          <ac:chgData name="breeze December" userId="c649238596ad698a" providerId="LiveId" clId="{DE070216-8941-4C5D-90EF-FE3007340CA9}" dt="2023-12-13T08:45:12.459" v="33" actId="478"/>
          <ac:spMkLst>
            <pc:docMk/>
            <pc:sldMk cId="2750408673" sldId="3469"/>
            <ac:spMk id="20" creationId="{00000000-0000-0000-0000-000000000000}"/>
          </ac:spMkLst>
        </pc:spChg>
        <pc:spChg chg="add del mod">
          <ac:chgData name="breeze December" userId="c649238596ad698a" providerId="LiveId" clId="{DE070216-8941-4C5D-90EF-FE3007340CA9}" dt="2023-12-20T10:14:45.985" v="249" actId="20577"/>
          <ac:spMkLst>
            <pc:docMk/>
            <pc:sldMk cId="2750408673" sldId="3469"/>
            <ac:spMk id="41" creationId="{00000000-0000-0000-0000-000000000000}"/>
          </ac:spMkLst>
        </pc:spChg>
        <pc:spChg chg="mod">
          <ac:chgData name="breeze December" userId="c649238596ad698a" providerId="LiveId" clId="{DE070216-8941-4C5D-90EF-FE3007340CA9}" dt="2023-12-13T08:44:48.783" v="27" actId="947"/>
          <ac:spMkLst>
            <pc:docMk/>
            <pc:sldMk cId="2750408673" sldId="3469"/>
            <ac:spMk id="42" creationId="{00000000-0000-0000-0000-000000000000}"/>
          </ac:spMkLst>
        </pc:spChg>
        <pc:picChg chg="add del mod">
          <ac:chgData name="breeze December" userId="c649238596ad698a" providerId="LiveId" clId="{DE070216-8941-4C5D-90EF-FE3007340CA9}" dt="2023-12-20T10:14:48.759" v="250" actId="478"/>
          <ac:picMkLst>
            <pc:docMk/>
            <pc:sldMk cId="2750408673" sldId="3469"/>
            <ac:picMk id="2" creationId="{992AA8A9-29F6-A264-F03D-C54CA26D108B}"/>
          </ac:picMkLst>
        </pc:picChg>
        <pc:picChg chg="add mod">
          <ac:chgData name="breeze December" userId="c649238596ad698a" providerId="LiveId" clId="{DE070216-8941-4C5D-90EF-FE3007340CA9}" dt="2023-12-20T10:14:53.582" v="252" actId="1076"/>
          <ac:picMkLst>
            <pc:docMk/>
            <pc:sldMk cId="2750408673" sldId="3469"/>
            <ac:picMk id="3" creationId="{FDF05996-927B-C522-E052-B96C663EE8B7}"/>
          </ac:picMkLst>
        </pc:picChg>
      </pc:sldChg>
      <pc:sldChg chg="addSp modSp add mod ord">
        <pc:chgData name="breeze December" userId="c649238596ad698a" providerId="LiveId" clId="{DE070216-8941-4C5D-90EF-FE3007340CA9}" dt="2023-12-20T10:14:03.137" v="231" actId="20577"/>
        <pc:sldMkLst>
          <pc:docMk/>
          <pc:sldMk cId="3528043205" sldId="3470"/>
        </pc:sldMkLst>
        <pc:spChg chg="add mod">
          <ac:chgData name="breeze December" userId="c649238596ad698a" providerId="LiveId" clId="{DE070216-8941-4C5D-90EF-FE3007340CA9}" dt="2023-12-20T10:14:03.137" v="231" actId="20577"/>
          <ac:spMkLst>
            <pc:docMk/>
            <pc:sldMk cId="3528043205" sldId="3470"/>
            <ac:spMk id="2" creationId="{5554E33A-9453-5988-4E55-6BAA36920D27}"/>
          </ac:spMkLst>
        </pc:spChg>
        <pc:spChg chg="mod">
          <ac:chgData name="breeze December" userId="c649238596ad698a" providerId="LiveId" clId="{DE070216-8941-4C5D-90EF-FE3007340CA9}" dt="2023-12-13T08:45:54.364" v="54" actId="20577"/>
          <ac:spMkLst>
            <pc:docMk/>
            <pc:sldMk cId="3528043205" sldId="3470"/>
            <ac:spMk id="41" creationId="{00000000-0000-0000-0000-000000000000}"/>
          </ac:spMkLst>
        </pc:spChg>
      </pc:sldChg>
      <pc:sldChg chg="addSp delSp modSp add mod">
        <pc:chgData name="breeze December" userId="c649238596ad698a" providerId="LiveId" clId="{DE070216-8941-4C5D-90EF-FE3007340CA9}" dt="2023-12-13T08:47:57.936" v="104" actId="20577"/>
        <pc:sldMkLst>
          <pc:docMk/>
          <pc:sldMk cId="2445185526" sldId="3471"/>
        </pc:sldMkLst>
        <pc:spChg chg="mod">
          <ac:chgData name="breeze December" userId="c649238596ad698a" providerId="LiveId" clId="{DE070216-8941-4C5D-90EF-FE3007340CA9}" dt="2023-12-13T08:47:57.936" v="104" actId="20577"/>
          <ac:spMkLst>
            <pc:docMk/>
            <pc:sldMk cId="2445185526" sldId="3471"/>
            <ac:spMk id="41" creationId="{00000000-0000-0000-0000-000000000000}"/>
          </ac:spMkLst>
        </pc:spChg>
        <pc:picChg chg="del">
          <ac:chgData name="breeze December" userId="c649238596ad698a" providerId="LiveId" clId="{DE070216-8941-4C5D-90EF-FE3007340CA9}" dt="2023-12-13T08:47:15.421" v="76" actId="478"/>
          <ac:picMkLst>
            <pc:docMk/>
            <pc:sldMk cId="2445185526" sldId="3471"/>
            <ac:picMk id="2" creationId="{992AA8A9-29F6-A264-F03D-C54CA26D108B}"/>
          </ac:picMkLst>
        </pc:picChg>
        <pc:picChg chg="add mod">
          <ac:chgData name="breeze December" userId="c649238596ad698a" providerId="LiveId" clId="{DE070216-8941-4C5D-90EF-FE3007340CA9}" dt="2023-12-13T08:47:30.324" v="83" actId="1076"/>
          <ac:picMkLst>
            <pc:docMk/>
            <pc:sldMk cId="2445185526" sldId="3471"/>
            <ac:picMk id="3" creationId="{43513AC2-382A-95C1-32A9-70D0A79C1D3E}"/>
          </ac:picMkLst>
        </pc:picChg>
        <pc:picChg chg="add mod">
          <ac:chgData name="breeze December" userId="c649238596ad698a" providerId="LiveId" clId="{DE070216-8941-4C5D-90EF-FE3007340CA9}" dt="2023-12-13T08:47:45.554" v="88" actId="1076"/>
          <ac:picMkLst>
            <pc:docMk/>
            <pc:sldMk cId="2445185526" sldId="3471"/>
            <ac:picMk id="4" creationId="{BB52EA5A-FFB4-5CA5-BE2B-B17DC7217AE6}"/>
          </ac:picMkLst>
        </pc:picChg>
        <pc:picChg chg="add mod">
          <ac:chgData name="breeze December" userId="c649238596ad698a" providerId="LiveId" clId="{DE070216-8941-4C5D-90EF-FE3007340CA9}" dt="2023-12-13T08:47:46.913" v="89" actId="1076"/>
          <ac:picMkLst>
            <pc:docMk/>
            <pc:sldMk cId="2445185526" sldId="3471"/>
            <ac:picMk id="5" creationId="{D1E6C421-BF01-2FC1-78CC-A56270A93DC6}"/>
          </ac:picMkLst>
        </pc:picChg>
      </pc:sldChg>
      <pc:sldChg chg="addSp delSp modSp add mod">
        <pc:chgData name="breeze December" userId="c649238596ad698a" providerId="LiveId" clId="{DE070216-8941-4C5D-90EF-FE3007340CA9}" dt="2023-12-13T08:50:07.973" v="136" actId="1076"/>
        <pc:sldMkLst>
          <pc:docMk/>
          <pc:sldMk cId="2111078786" sldId="3472"/>
        </pc:sldMkLst>
        <pc:spChg chg="add mod">
          <ac:chgData name="breeze December" userId="c649238596ad698a" providerId="LiveId" clId="{DE070216-8941-4C5D-90EF-FE3007340CA9}" dt="2023-12-13T08:50:07.973" v="136" actId="1076"/>
          <ac:spMkLst>
            <pc:docMk/>
            <pc:sldMk cId="2111078786" sldId="3472"/>
            <ac:spMk id="2" creationId="{A7DF4912-3E29-0875-AD6E-367C5C58ED39}"/>
          </ac:spMkLst>
        </pc:spChg>
        <pc:picChg chg="del">
          <ac:chgData name="breeze December" userId="c649238596ad698a" providerId="LiveId" clId="{DE070216-8941-4C5D-90EF-FE3007340CA9}" dt="2023-12-13T08:50:01.564" v="133" actId="478"/>
          <ac:picMkLst>
            <pc:docMk/>
            <pc:sldMk cId="2111078786" sldId="3472"/>
            <ac:picMk id="3" creationId="{43513AC2-382A-95C1-32A9-70D0A79C1D3E}"/>
          </ac:picMkLst>
        </pc:picChg>
        <pc:picChg chg="del">
          <ac:chgData name="breeze December" userId="c649238596ad698a" providerId="LiveId" clId="{DE070216-8941-4C5D-90EF-FE3007340CA9}" dt="2023-12-13T08:50:00.549" v="131" actId="478"/>
          <ac:picMkLst>
            <pc:docMk/>
            <pc:sldMk cId="2111078786" sldId="3472"/>
            <ac:picMk id="4" creationId="{BB52EA5A-FFB4-5CA5-BE2B-B17DC7217AE6}"/>
          </ac:picMkLst>
        </pc:picChg>
        <pc:picChg chg="del">
          <ac:chgData name="breeze December" userId="c649238596ad698a" providerId="LiveId" clId="{DE070216-8941-4C5D-90EF-FE3007340CA9}" dt="2023-12-13T08:50:01.042" v="132" actId="478"/>
          <ac:picMkLst>
            <pc:docMk/>
            <pc:sldMk cId="2111078786" sldId="3472"/>
            <ac:picMk id="5" creationId="{D1E6C421-BF01-2FC1-78CC-A56270A93DC6}"/>
          </ac:picMkLst>
        </pc:picChg>
      </pc:sldChg>
      <pc:sldChg chg="addSp delSp modSp add mod ord">
        <pc:chgData name="breeze December" userId="c649238596ad698a" providerId="LiveId" clId="{DE070216-8941-4C5D-90EF-FE3007340CA9}" dt="2023-12-13T08:50:39.274" v="144" actId="1076"/>
        <pc:sldMkLst>
          <pc:docMk/>
          <pc:sldMk cId="1777152563" sldId="3473"/>
        </pc:sldMkLst>
        <pc:picChg chg="del">
          <ac:chgData name="breeze December" userId="c649238596ad698a" providerId="LiveId" clId="{DE070216-8941-4C5D-90EF-FE3007340CA9}" dt="2023-12-13T08:50:32.099" v="141" actId="478"/>
          <ac:picMkLst>
            <pc:docMk/>
            <pc:sldMk cId="1777152563" sldId="3473"/>
            <ac:picMk id="2" creationId="{992AA8A9-29F6-A264-F03D-C54CA26D108B}"/>
          </ac:picMkLst>
        </pc:picChg>
        <pc:picChg chg="add mod">
          <ac:chgData name="breeze December" userId="c649238596ad698a" providerId="LiveId" clId="{DE070216-8941-4C5D-90EF-FE3007340CA9}" dt="2023-12-13T08:50:39.274" v="144" actId="1076"/>
          <ac:picMkLst>
            <pc:docMk/>
            <pc:sldMk cId="1777152563" sldId="3473"/>
            <ac:picMk id="3" creationId="{D766F274-1EDD-C187-06B8-68C3E5CE80DC}"/>
          </ac:picMkLst>
        </pc:picChg>
      </pc:sldChg>
      <pc:sldChg chg="addSp delSp modSp add mod">
        <pc:chgData name="breeze December" userId="c649238596ad698a" providerId="LiveId" clId="{DE070216-8941-4C5D-90EF-FE3007340CA9}" dt="2023-12-13T08:51:11.081" v="151" actId="1076"/>
        <pc:sldMkLst>
          <pc:docMk/>
          <pc:sldMk cId="2334289086" sldId="3474"/>
        </pc:sldMkLst>
        <pc:picChg chg="add mod">
          <ac:chgData name="breeze December" userId="c649238596ad698a" providerId="LiveId" clId="{DE070216-8941-4C5D-90EF-FE3007340CA9}" dt="2023-12-13T08:51:11.081" v="151" actId="1076"/>
          <ac:picMkLst>
            <pc:docMk/>
            <pc:sldMk cId="2334289086" sldId="3474"/>
            <ac:picMk id="2" creationId="{E2827592-FBC6-1DE5-965D-BBD7F0DF94E2}"/>
          </ac:picMkLst>
        </pc:picChg>
        <pc:picChg chg="del">
          <ac:chgData name="breeze December" userId="c649238596ad698a" providerId="LiveId" clId="{DE070216-8941-4C5D-90EF-FE3007340CA9}" dt="2023-12-13T08:50:52.949" v="147" actId="478"/>
          <ac:picMkLst>
            <pc:docMk/>
            <pc:sldMk cId="2334289086" sldId="3474"/>
            <ac:picMk id="3" creationId="{D766F274-1EDD-C187-06B8-68C3E5CE80DC}"/>
          </ac:picMkLst>
        </pc:picChg>
      </pc:sldChg>
      <pc:sldChg chg="addSp delSp modSp add mod">
        <pc:chgData name="breeze December" userId="c649238596ad698a" providerId="LiveId" clId="{DE070216-8941-4C5D-90EF-FE3007340CA9}" dt="2023-12-13T08:52:02.539" v="160" actId="1076"/>
        <pc:sldMkLst>
          <pc:docMk/>
          <pc:sldMk cId="4290707914" sldId="3475"/>
        </pc:sldMkLst>
        <pc:spChg chg="add mod">
          <ac:chgData name="breeze December" userId="c649238596ad698a" providerId="LiveId" clId="{DE070216-8941-4C5D-90EF-FE3007340CA9}" dt="2023-12-13T08:52:00.484" v="159" actId="255"/>
          <ac:spMkLst>
            <pc:docMk/>
            <pc:sldMk cId="4290707914" sldId="3475"/>
            <ac:spMk id="3" creationId="{715B205F-F181-A3DF-C712-D7A2511FA47A}"/>
          </ac:spMkLst>
        </pc:spChg>
        <pc:picChg chg="del">
          <ac:chgData name="breeze December" userId="c649238596ad698a" providerId="LiveId" clId="{DE070216-8941-4C5D-90EF-FE3007340CA9}" dt="2023-12-13T08:51:45.894" v="155" actId="478"/>
          <ac:picMkLst>
            <pc:docMk/>
            <pc:sldMk cId="4290707914" sldId="3475"/>
            <ac:picMk id="2" creationId="{E2827592-FBC6-1DE5-965D-BBD7F0DF94E2}"/>
          </ac:picMkLst>
        </pc:picChg>
        <pc:picChg chg="add mod">
          <ac:chgData name="breeze December" userId="c649238596ad698a" providerId="LiveId" clId="{DE070216-8941-4C5D-90EF-FE3007340CA9}" dt="2023-12-13T08:52:02.539" v="160" actId="1076"/>
          <ac:picMkLst>
            <pc:docMk/>
            <pc:sldMk cId="4290707914" sldId="3475"/>
            <ac:picMk id="4" creationId="{E08999FA-6274-FE65-A2FE-59CF2D9672E3}"/>
          </ac:picMkLst>
        </pc:picChg>
      </pc:sldChg>
      <pc:sldChg chg="addSp delSp modSp add mod">
        <pc:chgData name="breeze December" userId="c649238596ad698a" providerId="LiveId" clId="{DE070216-8941-4C5D-90EF-FE3007340CA9}" dt="2023-12-20T10:17:30.890" v="284" actId="1076"/>
        <pc:sldMkLst>
          <pc:docMk/>
          <pc:sldMk cId="384749729" sldId="3476"/>
        </pc:sldMkLst>
        <pc:spChg chg="del">
          <ac:chgData name="breeze December" userId="c649238596ad698a" providerId="LiveId" clId="{DE070216-8941-4C5D-90EF-FE3007340CA9}" dt="2023-12-13T08:52:19.511" v="163" actId="478"/>
          <ac:spMkLst>
            <pc:docMk/>
            <pc:sldMk cId="384749729" sldId="3476"/>
            <ac:spMk id="3" creationId="{715B205F-F181-A3DF-C712-D7A2511FA47A}"/>
          </ac:spMkLst>
        </pc:spChg>
        <pc:spChg chg="add mod">
          <ac:chgData name="breeze December" userId="c649238596ad698a" providerId="LiveId" clId="{DE070216-8941-4C5D-90EF-FE3007340CA9}" dt="2023-12-20T10:17:30.890" v="284" actId="1076"/>
          <ac:spMkLst>
            <pc:docMk/>
            <pc:sldMk cId="384749729" sldId="3476"/>
            <ac:spMk id="6" creationId="{5593A8B1-0204-CFE3-68AB-D86680A47D14}"/>
          </ac:spMkLst>
        </pc:spChg>
        <pc:picChg chg="add del mod">
          <ac:chgData name="breeze December" userId="c649238596ad698a" providerId="LiveId" clId="{DE070216-8941-4C5D-90EF-FE3007340CA9}" dt="2023-12-20T10:16:27.429" v="272" actId="478"/>
          <ac:picMkLst>
            <pc:docMk/>
            <pc:sldMk cId="384749729" sldId="3476"/>
            <ac:picMk id="2" creationId="{A82F9BC2-9D86-8B50-9808-F9271AB32408}"/>
          </ac:picMkLst>
        </pc:picChg>
        <pc:picChg chg="add mod">
          <ac:chgData name="breeze December" userId="c649238596ad698a" providerId="LiveId" clId="{DE070216-8941-4C5D-90EF-FE3007340CA9}" dt="2023-12-20T10:17:16.527" v="282" actId="1076"/>
          <ac:picMkLst>
            <pc:docMk/>
            <pc:sldMk cId="384749729" sldId="3476"/>
            <ac:picMk id="4" creationId="{528A13BA-A0D0-72DF-25B0-C58FC3A75E2C}"/>
          </ac:picMkLst>
        </pc:picChg>
        <pc:picChg chg="del mod">
          <ac:chgData name="breeze December" userId="c649238596ad698a" providerId="LiveId" clId="{DE070216-8941-4C5D-90EF-FE3007340CA9}" dt="2023-12-13T08:52:20.191" v="165" actId="478"/>
          <ac:picMkLst>
            <pc:docMk/>
            <pc:sldMk cId="384749729" sldId="3476"/>
            <ac:picMk id="4" creationId="{E08999FA-6274-FE65-A2FE-59CF2D9672E3}"/>
          </ac:picMkLst>
        </pc:picChg>
      </pc:sldChg>
      <pc:sldChg chg="addSp delSp modSp add mod">
        <pc:chgData name="breeze December" userId="c649238596ad698a" providerId="LiveId" clId="{DE070216-8941-4C5D-90EF-FE3007340CA9}" dt="2023-12-13T08:53:01.341" v="178" actId="1076"/>
        <pc:sldMkLst>
          <pc:docMk/>
          <pc:sldMk cId="1365897469" sldId="3477"/>
        </pc:sldMkLst>
        <pc:picChg chg="del">
          <ac:chgData name="breeze December" userId="c649238596ad698a" providerId="LiveId" clId="{DE070216-8941-4C5D-90EF-FE3007340CA9}" dt="2023-12-13T08:52:40.972" v="171" actId="478"/>
          <ac:picMkLst>
            <pc:docMk/>
            <pc:sldMk cId="1365897469" sldId="3477"/>
            <ac:picMk id="2" creationId="{A82F9BC2-9D86-8B50-9808-F9271AB32408}"/>
          </ac:picMkLst>
        </pc:picChg>
        <pc:picChg chg="add mod">
          <ac:chgData name="breeze December" userId="c649238596ad698a" providerId="LiveId" clId="{DE070216-8941-4C5D-90EF-FE3007340CA9}" dt="2023-12-13T08:53:01.341" v="178" actId="1076"/>
          <ac:picMkLst>
            <pc:docMk/>
            <pc:sldMk cId="1365897469" sldId="3477"/>
            <ac:picMk id="3" creationId="{BB6614C8-FAA8-F4D2-BE85-160A51B54E86}"/>
          </ac:picMkLst>
        </pc:picChg>
      </pc:sldChg>
      <pc:sldChg chg="addSp delSp modSp add mod">
        <pc:chgData name="breeze December" userId="c649238596ad698a" providerId="LiveId" clId="{DE070216-8941-4C5D-90EF-FE3007340CA9}" dt="2023-12-13T08:53:33.839" v="192" actId="20577"/>
        <pc:sldMkLst>
          <pc:docMk/>
          <pc:sldMk cId="2364480801" sldId="3478"/>
        </pc:sldMkLst>
        <pc:spChg chg="mod">
          <ac:chgData name="breeze December" userId="c649238596ad698a" providerId="LiveId" clId="{DE070216-8941-4C5D-90EF-FE3007340CA9}" dt="2023-12-13T08:53:33.839" v="192" actId="20577"/>
          <ac:spMkLst>
            <pc:docMk/>
            <pc:sldMk cId="2364480801" sldId="3478"/>
            <ac:spMk id="41" creationId="{00000000-0000-0000-0000-000000000000}"/>
          </ac:spMkLst>
        </pc:spChg>
        <pc:picChg chg="add mod">
          <ac:chgData name="breeze December" userId="c649238596ad698a" providerId="LiveId" clId="{DE070216-8941-4C5D-90EF-FE3007340CA9}" dt="2023-12-13T08:53:29.067" v="183" actId="1076"/>
          <ac:picMkLst>
            <pc:docMk/>
            <pc:sldMk cId="2364480801" sldId="3478"/>
            <ac:picMk id="2" creationId="{BB61D0E0-30ED-736B-72B3-1F47154144F7}"/>
          </ac:picMkLst>
        </pc:picChg>
        <pc:picChg chg="del">
          <ac:chgData name="breeze December" userId="c649238596ad698a" providerId="LiveId" clId="{DE070216-8941-4C5D-90EF-FE3007340CA9}" dt="2023-12-13T08:53:25.474" v="181" actId="478"/>
          <ac:picMkLst>
            <pc:docMk/>
            <pc:sldMk cId="2364480801" sldId="3478"/>
            <ac:picMk id="3" creationId="{BB6614C8-FAA8-F4D2-BE85-160A51B54E86}"/>
          </ac:picMkLst>
        </pc:picChg>
        <pc:picChg chg="add mod">
          <ac:chgData name="breeze December" userId="c649238596ad698a" providerId="LiveId" clId="{DE070216-8941-4C5D-90EF-FE3007340CA9}" dt="2023-12-13T08:53:29.067" v="183" actId="1076"/>
          <ac:picMkLst>
            <pc:docMk/>
            <pc:sldMk cId="2364480801" sldId="3478"/>
            <ac:picMk id="4" creationId="{F2AEDD0A-87F6-765D-CDB0-644F8B74D7F9}"/>
          </ac:picMkLst>
        </pc:picChg>
        <pc:picChg chg="add mod">
          <ac:chgData name="breeze December" userId="c649238596ad698a" providerId="LiveId" clId="{DE070216-8941-4C5D-90EF-FE3007340CA9}" dt="2023-12-13T08:53:29.067" v="183" actId="1076"/>
          <ac:picMkLst>
            <pc:docMk/>
            <pc:sldMk cId="2364480801" sldId="3478"/>
            <ac:picMk id="5" creationId="{8BB00749-8AB1-DECA-0C13-B171B24E79A3}"/>
          </ac:picMkLst>
        </pc:picChg>
      </pc:sldChg>
      <pc:sldChg chg="addSp delSp modSp add mod">
        <pc:chgData name="breeze December" userId="c649238596ad698a" providerId="LiveId" clId="{DE070216-8941-4C5D-90EF-FE3007340CA9}" dt="2023-12-13T08:53:56.364" v="197" actId="1076"/>
        <pc:sldMkLst>
          <pc:docMk/>
          <pc:sldMk cId="2482250878" sldId="3479"/>
        </pc:sldMkLst>
        <pc:picChg chg="add mod">
          <ac:chgData name="breeze December" userId="c649238596ad698a" providerId="LiveId" clId="{DE070216-8941-4C5D-90EF-FE3007340CA9}" dt="2023-12-13T08:53:56.364" v="197" actId="1076"/>
          <ac:picMkLst>
            <pc:docMk/>
            <pc:sldMk cId="2482250878" sldId="3479"/>
            <ac:picMk id="2" creationId="{417CEC86-ECE6-CADC-ED37-F01C39ED0918}"/>
          </ac:picMkLst>
        </pc:picChg>
        <pc:picChg chg="del">
          <ac:chgData name="breeze December" userId="c649238596ad698a" providerId="LiveId" clId="{DE070216-8941-4C5D-90EF-FE3007340CA9}" dt="2023-12-13T08:53:54.307" v="195" actId="478"/>
          <ac:picMkLst>
            <pc:docMk/>
            <pc:sldMk cId="2482250878" sldId="3479"/>
            <ac:picMk id="3" creationId="{BB6614C8-FAA8-F4D2-BE85-160A51B54E86}"/>
          </ac:picMkLst>
        </pc:picChg>
      </pc:sldChg>
      <pc:sldChg chg="addSp delSp modSp add del mod">
        <pc:chgData name="breeze December" userId="c649238596ad698a" providerId="LiveId" clId="{DE070216-8941-4C5D-90EF-FE3007340CA9}" dt="2023-12-20T10:25:01.983" v="367" actId="20577"/>
        <pc:sldMkLst>
          <pc:docMk/>
          <pc:sldMk cId="3597077487" sldId="3480"/>
        </pc:sldMkLst>
        <pc:spChg chg="add mod">
          <ac:chgData name="breeze December" userId="c649238596ad698a" providerId="LiveId" clId="{DE070216-8941-4C5D-90EF-FE3007340CA9}" dt="2023-12-13T08:54:45.935" v="216" actId="1076"/>
          <ac:spMkLst>
            <pc:docMk/>
            <pc:sldMk cId="3597077487" sldId="3480"/>
            <ac:spMk id="4" creationId="{9AD5669D-E8DA-8558-EF87-4D4C11668067}"/>
          </ac:spMkLst>
        </pc:spChg>
        <pc:spChg chg="add mod">
          <ac:chgData name="breeze December" userId="c649238596ad698a" providerId="LiveId" clId="{DE070216-8941-4C5D-90EF-FE3007340CA9}" dt="2023-12-20T10:25:01.983" v="367" actId="20577"/>
          <ac:spMkLst>
            <pc:docMk/>
            <pc:sldMk cId="3597077487" sldId="3480"/>
            <ac:spMk id="5" creationId="{4C8708A2-D0D9-FAF8-6F97-94B3C15732A4}"/>
          </ac:spMkLst>
        </pc:spChg>
        <pc:spChg chg="mod">
          <ac:chgData name="breeze December" userId="c649238596ad698a" providerId="LiveId" clId="{DE070216-8941-4C5D-90EF-FE3007340CA9}" dt="2023-12-13T08:54:15.991" v="208" actId="20577"/>
          <ac:spMkLst>
            <pc:docMk/>
            <pc:sldMk cId="3597077487" sldId="3480"/>
            <ac:spMk id="41" creationId="{00000000-0000-0000-0000-000000000000}"/>
          </ac:spMkLst>
        </pc:spChg>
        <pc:picChg chg="del">
          <ac:chgData name="breeze December" userId="c649238596ad698a" providerId="LiveId" clId="{DE070216-8941-4C5D-90EF-FE3007340CA9}" dt="2023-12-13T08:54:27.683" v="209" actId="478"/>
          <ac:picMkLst>
            <pc:docMk/>
            <pc:sldMk cId="3597077487" sldId="3480"/>
            <ac:picMk id="2" creationId="{417CEC86-ECE6-CADC-ED37-F01C39ED0918}"/>
          </ac:picMkLst>
        </pc:picChg>
        <pc:picChg chg="add mod">
          <ac:chgData name="breeze December" userId="c649238596ad698a" providerId="LiveId" clId="{DE070216-8941-4C5D-90EF-FE3007340CA9}" dt="2023-12-13T08:54:30.264" v="211" actId="1076"/>
          <ac:picMkLst>
            <pc:docMk/>
            <pc:sldMk cId="3597077487" sldId="3480"/>
            <ac:picMk id="3" creationId="{5B52D5E3-AD34-3FF5-B76D-A2124E21BF23}"/>
          </ac:picMkLst>
        </pc:picChg>
      </pc:sldChg>
      <pc:sldChg chg="add">
        <pc:chgData name="breeze December" userId="c649238596ad698a" providerId="LiveId" clId="{DE070216-8941-4C5D-90EF-FE3007340CA9}" dt="2023-12-20T10:14:38.951" v="232"/>
        <pc:sldMkLst>
          <pc:docMk/>
          <pc:sldMk cId="2139027978" sldId="3481"/>
        </pc:sldMkLst>
      </pc:sldChg>
      <pc:sldChg chg="addSp delSp modSp add mod">
        <pc:chgData name="breeze December" userId="c649238596ad698a" providerId="LiveId" clId="{DE070216-8941-4C5D-90EF-FE3007340CA9}" dt="2023-12-20T10:15:27.825" v="271" actId="1076"/>
        <pc:sldMkLst>
          <pc:docMk/>
          <pc:sldMk cId="1806239409" sldId="3482"/>
        </pc:sldMkLst>
        <pc:spChg chg="mod">
          <ac:chgData name="breeze December" userId="c649238596ad698a" providerId="LiveId" clId="{DE070216-8941-4C5D-90EF-FE3007340CA9}" dt="2023-12-20T10:15:23.178" v="268" actId="20577"/>
          <ac:spMkLst>
            <pc:docMk/>
            <pc:sldMk cId="1806239409" sldId="3482"/>
            <ac:spMk id="41" creationId="{00000000-0000-0000-0000-000000000000}"/>
          </ac:spMkLst>
        </pc:spChg>
        <pc:picChg chg="add mod">
          <ac:chgData name="breeze December" userId="c649238596ad698a" providerId="LiveId" clId="{DE070216-8941-4C5D-90EF-FE3007340CA9}" dt="2023-12-20T10:15:27.825" v="271" actId="1076"/>
          <ac:picMkLst>
            <pc:docMk/>
            <pc:sldMk cId="1806239409" sldId="3482"/>
            <ac:picMk id="2" creationId="{55189C78-79D5-852A-DE18-F6332058AE45}"/>
          </ac:picMkLst>
        </pc:picChg>
        <pc:picChg chg="del">
          <ac:chgData name="breeze December" userId="c649238596ad698a" providerId="LiveId" clId="{DE070216-8941-4C5D-90EF-FE3007340CA9}" dt="2023-12-20T10:15:25.307" v="269" actId="478"/>
          <ac:picMkLst>
            <pc:docMk/>
            <pc:sldMk cId="1806239409" sldId="3482"/>
            <ac:picMk id="3" creationId="{FDF05996-927B-C522-E052-B96C663EE8B7}"/>
          </ac:picMkLst>
        </pc:picChg>
      </pc:sldChg>
      <pc:sldChg chg="add del">
        <pc:chgData name="breeze December" userId="c649238596ad698a" providerId="LiveId" clId="{DE070216-8941-4C5D-90EF-FE3007340CA9}" dt="2023-12-20T10:16:55.652" v="274"/>
        <pc:sldMkLst>
          <pc:docMk/>
          <pc:sldMk cId="832013570" sldId="3483"/>
        </pc:sldMkLst>
      </pc:sldChg>
      <pc:sldChg chg="addSp modSp add mod">
        <pc:chgData name="breeze December" userId="c649238596ad698a" providerId="LiveId" clId="{DE070216-8941-4C5D-90EF-FE3007340CA9}" dt="2023-12-20T10:18:00.585" v="293" actId="1076"/>
        <pc:sldMkLst>
          <pc:docMk/>
          <pc:sldMk cId="873758742" sldId="3483"/>
        </pc:sldMkLst>
        <pc:spChg chg="add mod">
          <ac:chgData name="breeze December" userId="c649238596ad698a" providerId="LiveId" clId="{DE070216-8941-4C5D-90EF-FE3007340CA9}" dt="2023-12-20T10:17:41.600" v="287" actId="1076"/>
          <ac:spMkLst>
            <pc:docMk/>
            <pc:sldMk cId="873758742" sldId="3483"/>
            <ac:spMk id="3" creationId="{F73FDECD-1F81-5D1B-AA6B-D3AEEE47920A}"/>
          </ac:spMkLst>
        </pc:spChg>
        <pc:spChg chg="add mod">
          <ac:chgData name="breeze December" userId="c649238596ad698a" providerId="LiveId" clId="{DE070216-8941-4C5D-90EF-FE3007340CA9}" dt="2023-12-20T10:18:00.585" v="293" actId="1076"/>
          <ac:spMkLst>
            <pc:docMk/>
            <pc:sldMk cId="873758742" sldId="3483"/>
            <ac:spMk id="7" creationId="{86AE18A6-EFC4-C8C2-54EB-ADC6DA1B99BE}"/>
          </ac:spMkLst>
        </pc:spChg>
        <pc:picChg chg="add mod">
          <ac:chgData name="breeze December" userId="c649238596ad698a" providerId="LiveId" clId="{DE070216-8941-4C5D-90EF-FE3007340CA9}" dt="2023-12-20T10:17:45.546" v="289" actId="1076"/>
          <ac:picMkLst>
            <pc:docMk/>
            <pc:sldMk cId="873758742" sldId="3483"/>
            <ac:picMk id="4" creationId="{4E9FF676-7090-E43C-46C2-4FA200ECD79E}"/>
          </ac:picMkLst>
        </pc:picChg>
        <pc:picChg chg="add mod">
          <ac:chgData name="breeze December" userId="c649238596ad698a" providerId="LiveId" clId="{DE070216-8941-4C5D-90EF-FE3007340CA9}" dt="2023-12-20T10:17:49.678" v="291" actId="1076"/>
          <ac:picMkLst>
            <pc:docMk/>
            <pc:sldMk cId="873758742" sldId="3483"/>
            <ac:picMk id="5" creationId="{E21CB47E-13AC-D2A2-66D0-81B542C25E75}"/>
          </ac:picMkLst>
        </pc:picChg>
      </pc:sldChg>
      <pc:sldChg chg="addSp modSp add mod">
        <pc:chgData name="breeze December" userId="c649238596ad698a" providerId="LiveId" clId="{DE070216-8941-4C5D-90EF-FE3007340CA9}" dt="2023-12-20T10:18:30.518" v="297" actId="1076"/>
        <pc:sldMkLst>
          <pc:docMk/>
          <pc:sldMk cId="2936701581" sldId="3484"/>
        </pc:sldMkLst>
        <pc:picChg chg="add mod">
          <ac:chgData name="breeze December" userId="c649238596ad698a" providerId="LiveId" clId="{DE070216-8941-4C5D-90EF-FE3007340CA9}" dt="2023-12-20T10:18:21.344" v="295" actId="1076"/>
          <ac:picMkLst>
            <pc:docMk/>
            <pc:sldMk cId="2936701581" sldId="3484"/>
            <ac:picMk id="3" creationId="{EA080C15-B2D9-11BE-4CF0-52DC5312349D}"/>
          </ac:picMkLst>
        </pc:picChg>
        <pc:picChg chg="add mod">
          <ac:chgData name="breeze December" userId="c649238596ad698a" providerId="LiveId" clId="{DE070216-8941-4C5D-90EF-FE3007340CA9}" dt="2023-12-20T10:18:30.518" v="297" actId="1076"/>
          <ac:picMkLst>
            <pc:docMk/>
            <pc:sldMk cId="2936701581" sldId="3484"/>
            <ac:picMk id="4" creationId="{F531AD99-1556-B354-2158-006C21348AFC}"/>
          </ac:picMkLst>
        </pc:picChg>
      </pc:sldChg>
      <pc:sldChg chg="addSp modSp add mod">
        <pc:chgData name="breeze December" userId="c649238596ad698a" providerId="LiveId" clId="{DE070216-8941-4C5D-90EF-FE3007340CA9}" dt="2023-12-20T10:20:00.153" v="299" actId="1076"/>
        <pc:sldMkLst>
          <pc:docMk/>
          <pc:sldMk cId="217279177" sldId="3485"/>
        </pc:sldMkLst>
        <pc:picChg chg="add mod">
          <ac:chgData name="breeze December" userId="c649238596ad698a" providerId="LiveId" clId="{DE070216-8941-4C5D-90EF-FE3007340CA9}" dt="2023-12-20T10:20:00.153" v="299" actId="1076"/>
          <ac:picMkLst>
            <pc:docMk/>
            <pc:sldMk cId="217279177" sldId="3485"/>
            <ac:picMk id="3" creationId="{D270DF9D-FCB8-70FE-3AB9-C8A673CBED67}"/>
          </ac:picMkLst>
        </pc:picChg>
      </pc:sldChg>
      <pc:sldChg chg="addSp modSp add mod">
        <pc:chgData name="breeze December" userId="c649238596ad698a" providerId="LiveId" clId="{DE070216-8941-4C5D-90EF-FE3007340CA9}" dt="2023-12-20T10:20:30.758" v="308" actId="1076"/>
        <pc:sldMkLst>
          <pc:docMk/>
          <pc:sldMk cId="1688162815" sldId="3486"/>
        </pc:sldMkLst>
        <pc:picChg chg="add mod">
          <ac:chgData name="breeze December" userId="c649238596ad698a" providerId="LiveId" clId="{DE070216-8941-4C5D-90EF-FE3007340CA9}" dt="2023-12-20T10:20:23.083" v="305" actId="1076"/>
          <ac:picMkLst>
            <pc:docMk/>
            <pc:sldMk cId="1688162815" sldId="3486"/>
            <ac:picMk id="3" creationId="{23EAA0C0-3188-E995-8405-02FE80E65CE4}"/>
          </ac:picMkLst>
        </pc:picChg>
        <pc:picChg chg="add mod">
          <ac:chgData name="breeze December" userId="c649238596ad698a" providerId="LiveId" clId="{DE070216-8941-4C5D-90EF-FE3007340CA9}" dt="2023-12-20T10:20:24.320" v="306" actId="1076"/>
          <ac:picMkLst>
            <pc:docMk/>
            <pc:sldMk cId="1688162815" sldId="3486"/>
            <ac:picMk id="5" creationId="{519C0A0D-AA04-929D-D17B-8912443E2EBA}"/>
          </ac:picMkLst>
        </pc:picChg>
        <pc:picChg chg="add mod">
          <ac:chgData name="breeze December" userId="c649238596ad698a" providerId="LiveId" clId="{DE070216-8941-4C5D-90EF-FE3007340CA9}" dt="2023-12-20T10:20:30.758" v="308" actId="1076"/>
          <ac:picMkLst>
            <pc:docMk/>
            <pc:sldMk cId="1688162815" sldId="3486"/>
            <ac:picMk id="6" creationId="{18977C5B-A1AB-4BDA-4CD5-D04946FC92B7}"/>
          </ac:picMkLst>
        </pc:picChg>
      </pc:sldChg>
      <pc:sldChg chg="addSp delSp modSp add mod ord">
        <pc:chgData name="breeze December" userId="c649238596ad698a" providerId="LiveId" clId="{DE070216-8941-4C5D-90EF-FE3007340CA9}" dt="2023-12-20T10:22:28.520" v="329" actId="1076"/>
        <pc:sldMkLst>
          <pc:docMk/>
          <pc:sldMk cId="2037493562" sldId="3487"/>
        </pc:sldMkLst>
        <pc:picChg chg="del">
          <ac:chgData name="breeze December" userId="c649238596ad698a" providerId="LiveId" clId="{DE070216-8941-4C5D-90EF-FE3007340CA9}" dt="2023-12-20T10:20:42.047" v="313" actId="478"/>
          <ac:picMkLst>
            <pc:docMk/>
            <pc:sldMk cId="2037493562" sldId="3487"/>
            <ac:picMk id="3" creationId="{D270DF9D-FCB8-70FE-3AB9-C8A673CBED67}"/>
          </ac:picMkLst>
        </pc:picChg>
        <pc:picChg chg="add mod">
          <ac:chgData name="breeze December" userId="c649238596ad698a" providerId="LiveId" clId="{DE070216-8941-4C5D-90EF-FE3007340CA9}" dt="2023-12-20T10:21:46.923" v="319" actId="1076"/>
          <ac:picMkLst>
            <pc:docMk/>
            <pc:sldMk cId="2037493562" sldId="3487"/>
            <ac:picMk id="4" creationId="{1C6BDA6C-7A32-2CD8-BEE1-57CA47029C15}"/>
          </ac:picMkLst>
        </pc:picChg>
        <pc:picChg chg="add mod">
          <ac:chgData name="breeze December" userId="c649238596ad698a" providerId="LiveId" clId="{DE070216-8941-4C5D-90EF-FE3007340CA9}" dt="2023-12-20T10:22:24.372" v="327" actId="1076"/>
          <ac:picMkLst>
            <pc:docMk/>
            <pc:sldMk cId="2037493562" sldId="3487"/>
            <ac:picMk id="5" creationId="{A7D2822D-CA4E-36E1-F83A-61FD3BEA11DE}"/>
          </ac:picMkLst>
        </pc:picChg>
        <pc:picChg chg="add del mod">
          <ac:chgData name="breeze December" userId="c649238596ad698a" providerId="LiveId" clId="{DE070216-8941-4C5D-90EF-FE3007340CA9}" dt="2023-12-20T10:22:07.543" v="323" actId="478"/>
          <ac:picMkLst>
            <pc:docMk/>
            <pc:sldMk cId="2037493562" sldId="3487"/>
            <ac:picMk id="6" creationId="{9CD9F4B3-A229-EF1D-C0B9-5700C405D259}"/>
          </ac:picMkLst>
        </pc:picChg>
        <pc:picChg chg="add mod">
          <ac:chgData name="breeze December" userId="c649238596ad698a" providerId="LiveId" clId="{DE070216-8941-4C5D-90EF-FE3007340CA9}" dt="2023-12-20T10:22:28.520" v="329" actId="1076"/>
          <ac:picMkLst>
            <pc:docMk/>
            <pc:sldMk cId="2037493562" sldId="3487"/>
            <ac:picMk id="8" creationId="{E9592C65-10C0-5C8A-9D19-8C5191155DC9}"/>
          </ac:picMkLst>
        </pc:picChg>
      </pc:sldChg>
      <pc:sldChg chg="addSp delSp modSp add mod">
        <pc:chgData name="breeze December" userId="c649238596ad698a" providerId="LiveId" clId="{DE070216-8941-4C5D-90EF-FE3007340CA9}" dt="2023-12-20T10:22:32.612" v="331" actId="1076"/>
        <pc:sldMkLst>
          <pc:docMk/>
          <pc:sldMk cId="4188931699" sldId="3488"/>
        </pc:sldMkLst>
        <pc:picChg chg="add mod">
          <ac:chgData name="breeze December" userId="c649238596ad698a" providerId="LiveId" clId="{DE070216-8941-4C5D-90EF-FE3007340CA9}" dt="2023-12-20T10:22:32.612" v="331" actId="1076"/>
          <ac:picMkLst>
            <pc:docMk/>
            <pc:sldMk cId="4188931699" sldId="3488"/>
            <ac:picMk id="2" creationId="{97082B9E-A436-32DD-E72D-88EAD903CDC3}"/>
          </ac:picMkLst>
        </pc:picChg>
        <pc:picChg chg="del">
          <ac:chgData name="breeze December" userId="c649238596ad698a" providerId="LiveId" clId="{DE070216-8941-4C5D-90EF-FE3007340CA9}" dt="2023-12-20T10:21:09.264" v="314" actId="478"/>
          <ac:picMkLst>
            <pc:docMk/>
            <pc:sldMk cId="4188931699" sldId="3488"/>
            <ac:picMk id="3" creationId="{D270DF9D-FCB8-70FE-3AB9-C8A673CBED67}"/>
          </ac:picMkLst>
        </pc:picChg>
      </pc:sldChg>
      <pc:sldChg chg="addSp delSp modSp add mod">
        <pc:chgData name="breeze December" userId="c649238596ad698a" providerId="LiveId" clId="{DE070216-8941-4C5D-90EF-FE3007340CA9}" dt="2023-12-20T10:23:25.366" v="346" actId="1076"/>
        <pc:sldMkLst>
          <pc:docMk/>
          <pc:sldMk cId="1789229654" sldId="3489"/>
        </pc:sldMkLst>
        <pc:spChg chg="add mod">
          <ac:chgData name="breeze December" userId="c649238596ad698a" providerId="LiveId" clId="{DE070216-8941-4C5D-90EF-FE3007340CA9}" dt="2023-12-20T10:23:21.349" v="344" actId="1076"/>
          <ac:spMkLst>
            <pc:docMk/>
            <pc:sldMk cId="1789229654" sldId="3489"/>
            <ac:spMk id="9" creationId="{34476E86-54E7-BFAB-A153-CA7CC68D5726}"/>
          </ac:spMkLst>
        </pc:spChg>
        <pc:picChg chg="del">
          <ac:chgData name="breeze December" userId="c649238596ad698a" providerId="LiveId" clId="{DE070216-8941-4C5D-90EF-FE3007340CA9}" dt="2023-12-20T10:22:39.352" v="333" actId="478"/>
          <ac:picMkLst>
            <pc:docMk/>
            <pc:sldMk cId="1789229654" sldId="3489"/>
            <ac:picMk id="2" creationId="{97082B9E-A436-32DD-E72D-88EAD903CDC3}"/>
          </ac:picMkLst>
        </pc:picChg>
        <pc:picChg chg="add del mod">
          <ac:chgData name="breeze December" userId="c649238596ad698a" providerId="LiveId" clId="{DE070216-8941-4C5D-90EF-FE3007340CA9}" dt="2023-12-20T10:22:51.813" v="338" actId="22"/>
          <ac:picMkLst>
            <pc:docMk/>
            <pc:sldMk cId="1789229654" sldId="3489"/>
            <ac:picMk id="4" creationId="{5EA98DCC-4AB1-82EC-4C9C-D084557D6576}"/>
          </ac:picMkLst>
        </pc:picChg>
        <pc:picChg chg="add mod">
          <ac:chgData name="breeze December" userId="c649238596ad698a" providerId="LiveId" clId="{DE070216-8941-4C5D-90EF-FE3007340CA9}" dt="2023-12-20T10:23:06.305" v="340" actId="1076"/>
          <ac:picMkLst>
            <pc:docMk/>
            <pc:sldMk cId="1789229654" sldId="3489"/>
            <ac:picMk id="6" creationId="{A1F64383-7266-BE40-3FFD-5E638779C04E}"/>
          </ac:picMkLst>
        </pc:picChg>
        <pc:picChg chg="add mod">
          <ac:chgData name="breeze December" userId="c649238596ad698a" providerId="LiveId" clId="{DE070216-8941-4C5D-90EF-FE3007340CA9}" dt="2023-12-20T10:23:09.559" v="342" actId="1076"/>
          <ac:picMkLst>
            <pc:docMk/>
            <pc:sldMk cId="1789229654" sldId="3489"/>
            <ac:picMk id="7" creationId="{5CB4B117-DC9D-3E91-430D-1AB6AD6AF688}"/>
          </ac:picMkLst>
        </pc:picChg>
        <pc:picChg chg="add mod">
          <ac:chgData name="breeze December" userId="c649238596ad698a" providerId="LiveId" clId="{DE070216-8941-4C5D-90EF-FE3007340CA9}" dt="2023-12-20T10:23:25.366" v="346" actId="1076"/>
          <ac:picMkLst>
            <pc:docMk/>
            <pc:sldMk cId="1789229654" sldId="3489"/>
            <ac:picMk id="10" creationId="{7BB4FA40-352F-298F-8A93-BAF8F5C747AB}"/>
          </ac:picMkLst>
        </pc:picChg>
      </pc:sldChg>
      <pc:sldChg chg="addSp delSp modSp add mod">
        <pc:chgData name="breeze December" userId="c649238596ad698a" providerId="LiveId" clId="{DE070216-8941-4C5D-90EF-FE3007340CA9}" dt="2023-12-20T10:24:10.172" v="362" actId="1076"/>
        <pc:sldMkLst>
          <pc:docMk/>
          <pc:sldMk cId="587241738" sldId="3490"/>
        </pc:sldMkLst>
        <pc:spChg chg="add mod">
          <ac:chgData name="breeze December" userId="c649238596ad698a" providerId="LiveId" clId="{DE070216-8941-4C5D-90EF-FE3007340CA9}" dt="2023-12-20T10:23:44.565" v="352" actId="1076"/>
          <ac:spMkLst>
            <pc:docMk/>
            <pc:sldMk cId="587241738" sldId="3490"/>
            <ac:spMk id="4" creationId="{1C36EDAD-A904-B86C-F473-C315D065B5C8}"/>
          </ac:spMkLst>
        </pc:spChg>
        <pc:spChg chg="add mod">
          <ac:chgData name="breeze December" userId="c649238596ad698a" providerId="LiveId" clId="{DE070216-8941-4C5D-90EF-FE3007340CA9}" dt="2023-12-20T10:23:56.172" v="357" actId="1076"/>
          <ac:spMkLst>
            <pc:docMk/>
            <pc:sldMk cId="587241738" sldId="3490"/>
            <ac:spMk id="8" creationId="{F4584D58-1D6B-8961-6C6C-DDB4543D5F7C}"/>
          </ac:spMkLst>
        </pc:spChg>
        <pc:spChg chg="add mod">
          <ac:chgData name="breeze December" userId="c649238596ad698a" providerId="LiveId" clId="{DE070216-8941-4C5D-90EF-FE3007340CA9}" dt="2023-12-20T10:24:10.172" v="362" actId="1076"/>
          <ac:spMkLst>
            <pc:docMk/>
            <pc:sldMk cId="587241738" sldId="3490"/>
            <ac:spMk id="11" creationId="{CAA27F6A-F0B2-5308-7909-50CDFC6566F2}"/>
          </ac:spMkLst>
        </pc:spChg>
        <pc:picChg chg="del">
          <ac:chgData name="breeze December" userId="c649238596ad698a" providerId="LiveId" clId="{DE070216-8941-4C5D-90EF-FE3007340CA9}" dt="2023-12-20T10:23:31.112" v="347" actId="478"/>
          <ac:picMkLst>
            <pc:docMk/>
            <pc:sldMk cId="587241738" sldId="3490"/>
            <ac:picMk id="2" creationId="{97082B9E-A436-32DD-E72D-88EAD903CDC3}"/>
          </ac:picMkLst>
        </pc:picChg>
        <pc:picChg chg="add mod">
          <ac:chgData name="breeze December" userId="c649238596ad698a" providerId="LiveId" clId="{DE070216-8941-4C5D-90EF-FE3007340CA9}" dt="2023-12-20T10:23:46.490" v="353" actId="1076"/>
          <ac:picMkLst>
            <pc:docMk/>
            <pc:sldMk cId="587241738" sldId="3490"/>
            <ac:picMk id="5" creationId="{48B3F4F5-2113-CC03-C205-5BB91268A920}"/>
          </ac:picMkLst>
        </pc:picChg>
        <pc:picChg chg="add mod">
          <ac:chgData name="breeze December" userId="c649238596ad698a" providerId="LiveId" clId="{DE070216-8941-4C5D-90EF-FE3007340CA9}" dt="2023-12-20T10:23:57.024" v="358" actId="1076"/>
          <ac:picMkLst>
            <pc:docMk/>
            <pc:sldMk cId="587241738" sldId="3490"/>
            <ac:picMk id="6" creationId="{397E4F54-3EEA-1452-062C-E46C4BFC3719}"/>
          </ac:picMkLst>
        </pc:picChg>
        <pc:picChg chg="add mod">
          <ac:chgData name="breeze December" userId="c649238596ad698a" providerId="LiveId" clId="{DE070216-8941-4C5D-90EF-FE3007340CA9}" dt="2023-12-20T10:24:01.558" v="360" actId="1076"/>
          <ac:picMkLst>
            <pc:docMk/>
            <pc:sldMk cId="587241738" sldId="3490"/>
            <ac:picMk id="9" creationId="{33620B54-C9AF-0E36-F835-9E7DED6BC5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DF81D-FF47-450A-8278-E98146055B13}"/>
              </a:ext>
            </a:extLst>
          </p:cNvPr>
          <p:cNvSpPr/>
          <p:nvPr userDrawn="1"/>
        </p:nvSpPr>
        <p:spPr>
          <a:xfrm flipV="1">
            <a:off x="11582400" y="676402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4A1EEB-5D10-40D5-B298-48A81D1185EC}"/>
              </a:ext>
            </a:extLst>
          </p:cNvPr>
          <p:cNvSpPr txBox="1"/>
          <p:nvPr userDrawn="1"/>
        </p:nvSpPr>
        <p:spPr>
          <a:xfrm>
            <a:off x="11276365" y="1774276"/>
            <a:ext cx="91563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89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2CC16F-7842-432E-9487-04C98B180115}"/>
              </a:ext>
            </a:extLst>
          </p:cNvPr>
          <p:cNvSpPr/>
          <p:nvPr userDrawn="1"/>
        </p:nvSpPr>
        <p:spPr>
          <a:xfrm flipV="1">
            <a:off x="0" y="1052513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5DE0AD-1CEE-4CC2-B547-9CB9F4ACB242}"/>
              </a:ext>
            </a:extLst>
          </p:cNvPr>
          <p:cNvSpPr/>
          <p:nvPr userDrawn="1"/>
        </p:nvSpPr>
        <p:spPr>
          <a:xfrm flipV="1">
            <a:off x="11582400" y="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A45CF-F299-4458-8441-FC3CA2AFB146}"/>
              </a:ext>
            </a:extLst>
          </p:cNvPr>
          <p:cNvSpPr/>
          <p:nvPr userDrawn="1"/>
        </p:nvSpPr>
        <p:spPr>
          <a:xfrm rot="16200000" flipV="1">
            <a:off x="-252730" y="650113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6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885D399-A046-4106-AAE5-784256B03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42FD1-F389-4CB0-AE41-F101B507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E9C72-D44A-4F74-84DB-F53F3F2B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1D3D8-F019-4514-988E-4EF8C15DF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CBC9-6096-4A2F-9590-AEA863A925B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23EF-D242-45A7-B105-6EC97FF6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BCB8-7248-4716-B19D-54DF2530C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7A08-A758-4FE9-B63C-49AED835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3892386" y="3512915"/>
            <a:ext cx="44230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5"/>
                </a:solidFill>
                <a:latin typeface="+mn-ea"/>
              </a:rPr>
              <a:t>Sakura Fox Forum</a:t>
            </a:r>
          </a:p>
          <a:p>
            <a:pPr algn="ctr"/>
            <a:endParaRPr lang="zh-CN" altLang="en-US" sz="4400" b="1" dirty="0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9635053" y="6193762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SEE OUR PRODOUCES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9504255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>
            <a:off x="11370962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986DE229-7AC5-4F64-8A90-19565F3EE30E}"/>
              </a:ext>
            </a:extLst>
          </p:cNvPr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6DF0D52-9192-4F79-8993-C17F6EC9A411}"/>
              </a:ext>
            </a:extLst>
          </p:cNvPr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2DEA2CD-38FB-4233-9EB8-0CEE78218A55}"/>
              </a:ext>
            </a:extLst>
          </p:cNvPr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997D871A-24C1-41A9-A02F-7C70A1BBA45D}"/>
              </a:ext>
            </a:extLst>
          </p:cNvPr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815D72-9DCB-6431-3CDC-75432A44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49" y="1372210"/>
            <a:ext cx="2052145" cy="205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2827592-FBC6-1DE5-965D-BBD7F0DF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67" y="1555590"/>
            <a:ext cx="8563552" cy="53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8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15B205F-F181-A3DF-C712-D7A2511FA47A}"/>
              </a:ext>
            </a:extLst>
          </p:cNvPr>
          <p:cNvSpPr txBox="1"/>
          <p:nvPr/>
        </p:nvSpPr>
        <p:spPr>
          <a:xfrm>
            <a:off x="2208567" y="1814349"/>
            <a:ext cx="8473440" cy="143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Status</a:t>
            </a: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用来记录某个用户是否给贴子点了赞，用来向用户展示、告知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 贴子</a:t>
            </a: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id::</a:t>
            </a: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用户</a:t>
            </a: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为是否点赞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999FA-6274-FE65-A2FE-59CF2D96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14" y="3429000"/>
            <a:ext cx="10310874" cy="3119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70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28A13BA-A0D0-72DF-25B0-C58FC3A7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6" y="1734116"/>
            <a:ext cx="7484390" cy="45900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93A8B1-0204-CFE3-68AB-D86680A47D14}"/>
              </a:ext>
            </a:extLst>
          </p:cNvPr>
          <p:cNvSpPr txBox="1"/>
          <p:nvPr/>
        </p:nvSpPr>
        <p:spPr>
          <a:xfrm>
            <a:off x="5577016" y="407463"/>
            <a:ext cx="6096000" cy="2537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请求参数必须携带用户名。进入接口前，对用户名和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中认证的用户名进行校验，避免用自己的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请求工具冒充他人点赞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参数是设定点赞状态为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like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unlike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，而非一些参考设计中的「调用取反」（调用接口将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like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状态取反），这样能保证最终统一性，也能配合前端减轻接口压力。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73FDECD-1F81-5D1B-AA6B-D3AEEE47920A}"/>
              </a:ext>
            </a:extLst>
          </p:cNvPr>
          <p:cNvSpPr txBox="1"/>
          <p:nvPr/>
        </p:nvSpPr>
        <p:spPr>
          <a:xfrm>
            <a:off x="4311948" y="1165371"/>
            <a:ext cx="5853544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对于前端而言，为减轻请求压力，我也做了一定处理：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9FF676-7090-E43C-46C2-4FA200EC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845104"/>
            <a:ext cx="5273675" cy="27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1CB47E-13AC-D2A2-66D0-81B542C2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028" y="5521179"/>
            <a:ext cx="132588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6AE18A6-EFC4-C8C2-54EB-ADC6DA1B99BE}"/>
              </a:ext>
            </a:extLst>
          </p:cNvPr>
          <p:cNvSpPr txBox="1"/>
          <p:nvPr/>
        </p:nvSpPr>
        <p:spPr>
          <a:xfrm>
            <a:off x="1329690" y="4839190"/>
            <a:ext cx="6096000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只有当用户改变了点赞状态后，一秒内无二次点赞（取消赞）操作，才会同步后端接口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这样用户在一秒内无意识反复点赞，取消赞，不会对后端接口带来压力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5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A080C15-B2D9-11BE-4CF0-52DC5312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6" y="1724416"/>
            <a:ext cx="8428450" cy="3688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31AD99-1556-B354-2158-006C2134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512" y="5233086"/>
            <a:ext cx="2727960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70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270DF9D-FCB8-70FE-3AB9-C8A673CB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17" y="1907350"/>
            <a:ext cx="8283658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3EAA0C0-3188-E995-8405-02FE80E6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482" y="409312"/>
            <a:ext cx="8748518" cy="25300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9C0A0D-AA04-929D-D17B-8912443E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7540"/>
            <a:ext cx="5289009" cy="3217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977C5B-A1AB-4BDA-4CD5-D04946FC9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070" y="4120970"/>
            <a:ext cx="4823460" cy="115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162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1C6BDA6C-7A32-2CD8-BEE1-57CA4702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8" y="2583107"/>
            <a:ext cx="6325148" cy="8458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D2822D-CA4E-36E1-F83A-61FD3BEA1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379" y="113784"/>
            <a:ext cx="5269230" cy="52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592C65-10C0-5C8A-9D19-8C5191155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47" y="5459306"/>
            <a:ext cx="8359864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9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7082B9E-A436-32DD-E72D-88EAD903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22" y="856289"/>
            <a:ext cx="5273675" cy="3629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93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A1F64383-7266-BE40-3FFD-5E638779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07" y="719953"/>
            <a:ext cx="6386113" cy="11049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B4B117-DC9D-3E91-430D-1AB6AD6AF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194594"/>
            <a:ext cx="5271770" cy="30454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476E86-54E7-BFAB-A153-CA7CC68D5726}"/>
              </a:ext>
            </a:extLst>
          </p:cNvPr>
          <p:cNvSpPr txBox="1"/>
          <p:nvPr/>
        </p:nvSpPr>
        <p:spPr>
          <a:xfrm>
            <a:off x="2685536" y="57086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上面是一个 文字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视频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文字 形式的贴子，可拆分为四个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PostMeta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B4FA40-352F-298F-8A93-BAF8F5C74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516" y="2511614"/>
            <a:ext cx="4792980" cy="226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2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简介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54E33A-9453-5988-4E55-6BAA36920D27}"/>
              </a:ext>
            </a:extLst>
          </p:cNvPr>
          <p:cNvSpPr txBox="1"/>
          <p:nvPr/>
        </p:nvSpPr>
        <p:spPr>
          <a:xfrm>
            <a:off x="723900" y="2426036"/>
            <a:ext cx="10804634" cy="128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选题：简单的校内论坛，</a:t>
            </a:r>
          </a:p>
          <a:p>
            <a:pPr marL="0" marR="0" algn="just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需求：登录、注册、邮箱验证、登出、接口鉴权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限流、发帖（文字、图片、视频，可扩展）、发评论、删评论、点赞操作与展示等</a:t>
            </a:r>
          </a:p>
          <a:p>
            <a:pPr marL="0" marR="0" algn="just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本人工作：以上所有</a:t>
            </a: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内容</a:t>
            </a:r>
            <a:endParaRPr lang="zh-CN" altLang="en-US" sz="24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4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C36EDAD-A904-B86C-F473-C315D065B5C8}"/>
              </a:ext>
            </a:extLst>
          </p:cNvPr>
          <p:cNvSpPr txBox="1"/>
          <p:nvPr/>
        </p:nvSpPr>
        <p:spPr>
          <a:xfrm>
            <a:off x="362466" y="188704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设置哪个取决于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为视频或图片时，设置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为便于将数据迅速构建为贴子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供前端展示，本人基于构建者模式设计了一个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builder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B3F4F5-2113-CC03-C205-5BB91268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729" y="452566"/>
            <a:ext cx="527367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7E4F54-3EEA-1452-062C-E46C4BFC3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729" y="5165777"/>
            <a:ext cx="5273040" cy="1353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584D58-1D6B-8961-6C6C-DDB4543D5F7C}"/>
              </a:ext>
            </a:extLst>
          </p:cNvPr>
          <p:cNvSpPr txBox="1"/>
          <p:nvPr/>
        </p:nvSpPr>
        <p:spPr>
          <a:xfrm>
            <a:off x="6046986" y="3935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中间构建图片、视频的步骤省略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是最终生成的贴子内容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PostMeta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数组，见上文栗子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620B54-C9AF-0E36-F835-9E7DED6BC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56" y="5100998"/>
            <a:ext cx="4960620" cy="1386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AA27F6A-F0B2-5308-7909-50CDFC6566F2}"/>
              </a:ext>
            </a:extLst>
          </p:cNvPr>
          <p:cNvSpPr txBox="1"/>
          <p:nvPr/>
        </p:nvSpPr>
        <p:spPr>
          <a:xfrm>
            <a:off x="930156" y="4504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使用如下：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4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6614C8-FAA8-F4D2-BE85-160A51B5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5" y="2044053"/>
            <a:ext cx="11995210" cy="46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9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DBEFF9A-E0D6-9C0B-63F9-54BA6CE5B2AB}"/>
              </a:ext>
            </a:extLst>
          </p:cNvPr>
          <p:cNvSpPr txBox="1"/>
          <p:nvPr/>
        </p:nvSpPr>
        <p:spPr>
          <a:xfrm>
            <a:off x="199697" y="315311"/>
            <a:ext cx="10804634" cy="399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关键技术：</a:t>
            </a:r>
            <a:endParaRPr lang="zh-CN" altLang="en-US" sz="24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6D68AB-2742-1C5D-5546-03EE17693F17}"/>
              </a:ext>
            </a:extLst>
          </p:cNvPr>
          <p:cNvSpPr txBox="1"/>
          <p:nvPr/>
        </p:nvSpPr>
        <p:spPr>
          <a:xfrm>
            <a:off x="741680" y="975360"/>
            <a:ext cx="776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基于 </a:t>
            </a:r>
            <a:r>
              <a:rPr lang="en-US" altLang="zh-CN" dirty="0" err="1"/>
              <a:t>SpringSecurity</a:t>
            </a:r>
            <a:r>
              <a:rPr lang="zh-CN" altLang="en-US" dirty="0"/>
              <a:t>的权限管理和基于</a:t>
            </a:r>
            <a:r>
              <a:rPr lang="en-US" altLang="zh-CN" dirty="0" err="1"/>
              <a:t>SpringValidation</a:t>
            </a:r>
            <a:r>
              <a:rPr lang="zh-CN" altLang="en-US" dirty="0"/>
              <a:t>的参数校验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51FA89-E16E-4782-8B58-FCA3131B3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68" y="1543969"/>
            <a:ext cx="6762975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5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AI</a:t>
            </a:r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审核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BB61D0E0-30ED-736B-72B3-1F471541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0" y="2257746"/>
            <a:ext cx="3002540" cy="18060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AEDD0A-87F6-765D-CDB0-644F8B74D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82" y="2516849"/>
            <a:ext cx="2949196" cy="15469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B00749-8AB1-DECA-0C13-B171B24E7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042" y="1622769"/>
            <a:ext cx="2972058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80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17CEC86-ECE6-CADC-ED37-F01C39ED0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67" y="2571677"/>
            <a:ext cx="7179549" cy="25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50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其他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B52D5E3-AD34-3FF5-B76D-A2124E21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61" y="1707518"/>
            <a:ext cx="3772227" cy="6401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D5669D-E8DA-8558-EF87-4D4C11668067}"/>
              </a:ext>
            </a:extLst>
          </p:cNvPr>
          <p:cNvSpPr txBox="1"/>
          <p:nvPr/>
        </p:nvSpPr>
        <p:spPr>
          <a:xfrm>
            <a:off x="1473797" y="2571356"/>
            <a:ext cx="78853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框架：</a:t>
            </a: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Vue3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组件：</a:t>
            </a: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vant4</a:t>
            </a: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（移动端框架）</a:t>
            </a: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+Element-Plus</a:t>
            </a: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（简单美化）</a:t>
            </a:r>
          </a:p>
          <a:p>
            <a:pPr marL="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=&gt; </a:t>
            </a: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自动导入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交互：</a:t>
            </a:r>
            <a:r>
              <a:rPr lang="en-US" altLang="zh-CN" sz="20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Axios</a:t>
            </a: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自定义封装</a:t>
            </a:r>
            <a:endParaRPr lang="en-US" altLang="zh-CN" sz="20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20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包管理： </a:t>
            </a:r>
            <a:r>
              <a:rPr lang="en-US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yarn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8708A2-D0D9-FAF8-6F97-94B3C15732A4}"/>
              </a:ext>
            </a:extLst>
          </p:cNvPr>
          <p:cNvSpPr txBox="1"/>
          <p:nvPr/>
        </p:nvSpPr>
        <p:spPr>
          <a:xfrm>
            <a:off x="1522812" y="4784035"/>
            <a:ext cx="74559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前端也是本人独立完成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前端花了大量时间，但由于不懂审美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时间不足，界面仅仅能用，而且由于是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javaEE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，重点在后端，就不过多介绍了，详情可参加源码或直接联系本人。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77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G_256">
            <a:extLst>
              <a:ext uri="{FF2B5EF4-FFF2-40B4-BE49-F238E27FC236}">
                <a16:creationId xmlns:a16="http://schemas.microsoft.com/office/drawing/2014/main" id="{EE8560E0-D9AD-075F-FDEE-4C228E3A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20" y="335280"/>
            <a:ext cx="2631520" cy="6187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607FA4-31A3-D29A-8065-3D5E3980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40" y="1534160"/>
            <a:ext cx="6654840" cy="340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93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7E2C05E-5A57-2056-0130-409804D2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37" y="4059514"/>
            <a:ext cx="8215072" cy="24386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816323-CD18-7172-B2E3-81D81088C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43134" cy="38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6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需求与设计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DF05996-927B-C522-E052-B96C663E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925" y="929940"/>
            <a:ext cx="5271770" cy="4032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40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功能组成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5189C78-79D5-852A-DE18-F6332058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915" y="2398472"/>
            <a:ext cx="5266690" cy="22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23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92AA8A9-29F6-A264-F03D-C54CA26D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1" y="1687097"/>
            <a:ext cx="11531339" cy="45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2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接口限流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3513AC2-382A-95C1-32A9-70D0A79C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82" y="845694"/>
            <a:ext cx="6241321" cy="4267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52EA5A-FFB4-5CA5-BE2B-B17DC7217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9" y="1599663"/>
            <a:ext cx="6392414" cy="2645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E6C421-BF01-2FC1-78CC-A56270A93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653" y="4449166"/>
            <a:ext cx="6490675" cy="2185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18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接口限流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7DF4912-3E29-0875-AD6E-367C5C58ED39}"/>
              </a:ext>
            </a:extLst>
          </p:cNvPr>
          <p:cNvSpPr txBox="1"/>
          <p:nvPr/>
        </p:nvSpPr>
        <p:spPr>
          <a:xfrm>
            <a:off x="1329690" y="2151529"/>
            <a:ext cx="9659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首先最外层添加限流过滤器，拦截黑名单中的</a:t>
            </a:r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同时在</a:t>
            </a:r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中对来请求的每个</a:t>
            </a:r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维护一个初始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3s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的计数器，每次请求计数器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3s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内计数器超过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时则封禁</a:t>
            </a:r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15s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（即将该</a:t>
            </a:r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记录在</a:t>
            </a:r>
            <a:r>
              <a:rPr lang="en-US" altLang="zh-CN" sz="24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redis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黑名单中，初始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15s</a:t>
            </a:r>
            <a:r>
              <a:rPr lang="zh-CN" altLang="en-US" sz="24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07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625423" y="637553"/>
            <a:ext cx="3166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等线 Light" panose="02010600030101010101" pitchFamily="2" charset="-122"/>
                <a:ea typeface="等线" panose="02010600030101010101" pitchFamily="2" charset="-122"/>
              </a:rPr>
              <a:t>关键技术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26580" y="1149341"/>
            <a:ext cx="2663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 Light" panose="02010600030101010101" pitchFamily="2" charset="-122"/>
              </a:rPr>
              <a:t>ENTER YOUR TITLE HERE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23900" y="1445184"/>
            <a:ext cx="1211580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766F274-1EDD-C187-06B8-68C3E5CE8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27" y="1692188"/>
            <a:ext cx="9376887" cy="51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52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"/>
        <a:cs typeface=""/>
      </a:majorFont>
      <a:minorFont>
        <a:latin typeface="等线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616</Words>
  <Application>Microsoft Office PowerPoint</Application>
  <PresentationFormat>宽屏</PresentationFormat>
  <Paragraphs>76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华文楷体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eyes</dc:creator>
  <cp:lastModifiedBy>breeze December</cp:lastModifiedBy>
  <cp:revision>19</cp:revision>
  <dcterms:created xsi:type="dcterms:W3CDTF">2022-02-24T12:47:33Z</dcterms:created>
  <dcterms:modified xsi:type="dcterms:W3CDTF">2023-12-20T10:25:03Z</dcterms:modified>
</cp:coreProperties>
</file>