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66" r:id="rId6"/>
    <p:sldId id="264" r:id="rId7"/>
    <p:sldId id="262" r:id="rId8"/>
    <p:sldId id="260" r:id="rId9"/>
    <p:sldId id="261" r:id="rId10"/>
    <p:sldId id="263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394A"/>
    <a:srgbClr val="47474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79121"/>
  </p:normalViewPr>
  <p:slideViewPr>
    <p:cSldViewPr>
      <p:cViewPr varScale="1">
        <p:scale>
          <a:sx n="112" d="100"/>
          <a:sy n="112" d="100"/>
        </p:scale>
        <p:origin x="89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7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t>2018/11/5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0839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docs/plugins/preset-stage-0/" TargetMode="External"/><Relationship Id="rId4" Type="http://schemas.openxmlformats.org/officeDocument/2006/relationships/hyperlink" Target="http://babeljs.io/docs/plugins/preset-stage-1/" TargetMode="External"/><Relationship Id="rId5" Type="http://schemas.openxmlformats.org/officeDocument/2006/relationships/hyperlink" Target="http://babeljs.io/docs/plugins/preset-stage-2/" TargetMode="External"/><Relationship Id="rId6" Type="http://schemas.openxmlformats.org/officeDocument/2006/relationships/hyperlink" Target="http://babeljs.io/docs/plugins/preset-stage-3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docs/plugins/preset-stage-0/" TargetMode="External"/><Relationship Id="rId4" Type="http://schemas.openxmlformats.org/officeDocument/2006/relationships/hyperlink" Target="http://babeljs.io/docs/plugins/preset-stage-1/" TargetMode="External"/><Relationship Id="rId5" Type="http://schemas.openxmlformats.org/officeDocument/2006/relationships/hyperlink" Target="http://babeljs.io/docs/plugins/preset-stage-2/" TargetMode="External"/><Relationship Id="rId6" Type="http://schemas.openxmlformats.org/officeDocument/2006/relationships/hyperlink" Target="http://babeljs.io/docs/plugins/preset-stage-3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docs/plugins/preset-stage-0/" TargetMode="External"/><Relationship Id="rId4" Type="http://schemas.openxmlformats.org/officeDocument/2006/relationships/hyperlink" Target="http://babeljs.io/docs/plugins/preset-stage-1/" TargetMode="External"/><Relationship Id="rId5" Type="http://schemas.openxmlformats.org/officeDocument/2006/relationships/hyperlink" Target="http://babeljs.io/docs/plugins/preset-stage-2/" TargetMode="External"/><Relationship Id="rId6" Type="http://schemas.openxmlformats.org/officeDocument/2006/relationships/hyperlink" Target="http://babeljs.io/docs/plugins/preset-stage-3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docs/plugins/preset-stage-0/" TargetMode="External"/><Relationship Id="rId4" Type="http://schemas.openxmlformats.org/officeDocument/2006/relationships/hyperlink" Target="http://babeljs.io/docs/plugins/preset-stage-1/" TargetMode="External"/><Relationship Id="rId5" Type="http://schemas.openxmlformats.org/officeDocument/2006/relationships/hyperlink" Target="http://babeljs.io/docs/plugins/preset-stage-2/" TargetMode="External"/><Relationship Id="rId6" Type="http://schemas.openxmlformats.org/officeDocument/2006/relationships/hyperlink" Target="http://babeljs.io/docs/plugins/preset-stage-3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docs/plugins/preset-stage-0/" TargetMode="External"/><Relationship Id="rId4" Type="http://schemas.openxmlformats.org/officeDocument/2006/relationships/hyperlink" Target="http://babeljs.io/docs/plugins/preset-stage-1/" TargetMode="External"/><Relationship Id="rId5" Type="http://schemas.openxmlformats.org/officeDocument/2006/relationships/hyperlink" Target="http://babeljs.io/docs/plugins/preset-stage-2/" TargetMode="External"/><Relationship Id="rId6" Type="http://schemas.openxmlformats.org/officeDocument/2006/relationships/hyperlink" Target="http://babeljs.io/docs/plugins/preset-stage-3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docs/plugins/preset-stage-0/" TargetMode="External"/><Relationship Id="rId4" Type="http://schemas.openxmlformats.org/officeDocument/2006/relationships/hyperlink" Target="http://babeljs.io/docs/plugins/preset-stage-1/" TargetMode="External"/><Relationship Id="rId5" Type="http://schemas.openxmlformats.org/officeDocument/2006/relationships/hyperlink" Target="http://babeljs.io/docs/plugins/preset-stage-2/" TargetMode="External"/><Relationship Id="rId6" Type="http://schemas.openxmlformats.org/officeDocument/2006/relationships/hyperlink" Target="http://babeljs.io/docs/plugins/preset-stage-3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2018/11/5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17869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Stage 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Strawman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just an idea, possible Babel plugin.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4"/>
              </a:rPr>
              <a:t>Stage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Proposal: this is worth working on.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5"/>
              </a:rPr>
              <a:t>Stage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Draft: initial spec.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6"/>
              </a:rPr>
              <a:t>Stage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Candidate: complete spec and initial browser implementations.</a:t>
            </a:r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2018/11/5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072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</a:t>
            </a:r>
            <a:r>
              <a:rPr lang="zh-CN" altLang="en-US" dirty="0" smtClean="0"/>
              <a:t>讲的内容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Babel-loader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要进行大量的词法分析，速度不是很快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2018/11/5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582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2018/11/5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0161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Stage 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Strawman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just an idea, possible Babel plugin.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4"/>
              </a:rPr>
              <a:t>Stage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Proposal: this is worth working on.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5"/>
              </a:rPr>
              <a:t>Stage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Draft: initial spec.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6"/>
              </a:rPr>
              <a:t>Stage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Candidate: complete spec and initial browser implementations.</a:t>
            </a:r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2018/11/5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8091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Stage 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Strawman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just an idea, possible Babel plugin.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4"/>
              </a:rPr>
              <a:t>Stage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Proposal: this is worth working on.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5"/>
              </a:rPr>
              <a:t>Stage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Draft: initial spec.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6"/>
              </a:rPr>
              <a:t>Stage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Candidate: complete spec and initial browser implementations.</a:t>
            </a:r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2018/11/5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3768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{ "</a:t>
            </a:r>
            <a:r>
              <a:rPr lang="mr-I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presets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": [ ["</a:t>
            </a:r>
            <a:r>
              <a:rPr lang="mr-I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env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", { "</a:t>
            </a:r>
            <a:r>
              <a:rPr lang="mr-I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targets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": { "</a:t>
            </a:r>
            <a:r>
              <a:rPr lang="mr-I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browsers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": ["</a:t>
            </a:r>
            <a:r>
              <a:rPr lang="mr-I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last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2 </a:t>
            </a:r>
            <a:r>
              <a:rPr lang="mr-I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versions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", "</a:t>
            </a:r>
            <a:r>
              <a:rPr lang="mr-I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safari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&gt;= 7"] } }] ] }</a:t>
            </a:r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2018/11/5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9975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Stage 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Strawman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just an idea, possible Babel plugin.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4"/>
              </a:rPr>
              <a:t>Stage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Proposal: this is worth working on.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5"/>
              </a:rPr>
              <a:t>Stage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Draft: initial spec.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6"/>
              </a:rPr>
              <a:t>Stage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Candidate: complete spec and initial browser implementations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Preset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针对是语法的转换，比如箭头函数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而这两个插件（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plugins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）主要针对的是“函数和语法”，比如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Generator, Set, Map,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Array.from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Array.prototype.includes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这些都没有被低版本的浏览器实现，因此需要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polyfill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Babel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Polyfill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是全局范围的，为开发应用准备的。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Babel Runtime Transform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是局部范围的，为开发框架使用的。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插件在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babelrc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中配置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2018/11/5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33316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Stage 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Strawman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just an idea, possible Babel plugin.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4"/>
              </a:rPr>
              <a:t>Stage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Proposal: this is worth working on.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5"/>
              </a:rPr>
              <a:t>Stage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Draft: initial spec.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6"/>
              </a:rPr>
              <a:t>Stage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Candidate: complete spec and initial browser implementations.</a:t>
            </a:r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2018/11/5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43333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Stage 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Strawman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just an idea, possible Babel plugin.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4"/>
              </a:rPr>
              <a:t>Stage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Proposal: this is worth working on.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5"/>
              </a:rPr>
              <a:t>Stage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Draft: initial spec.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6"/>
              </a:rPr>
              <a:t>Stage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- Candidate: complete spec and initial browser implementations.</a:t>
            </a:r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2018/11/5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0740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编译 </a:t>
            </a:r>
            <a:r>
              <a:rPr lang="en-US" altLang="zh-CN" dirty="0" smtClean="0"/>
              <a:t>ES 6/7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79425" y="2371725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Babel-presets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479425" y="2771775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Babel-plugin</a:t>
            </a:r>
          </a:p>
        </p:txBody>
      </p:sp>
      <p:sp>
        <p:nvSpPr>
          <p:cNvPr id="6" name="文本框 2"/>
          <p:cNvSpPr txBox="1"/>
          <p:nvPr/>
        </p:nvSpPr>
        <p:spPr>
          <a:xfrm>
            <a:off x="479425" y="1990875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</a:t>
            </a:r>
          </a:p>
        </p:txBody>
      </p:sp>
    </p:spTree>
    <p:extLst>
      <p:ext uri="{BB962C8B-B14F-4D97-AF65-F5344CB8AC3E}">
        <p14:creationId xmlns:p14="http://schemas.microsoft.com/office/powerpoint/2010/main" val="6304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Runtime Transform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7584" y="199568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局部垫片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810780" y="279578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npm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babel-plugin-transform-runtime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mr-IN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–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save-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dev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810780" y="322698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npm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babel-runtime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mr-IN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–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save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810780" y="3733892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.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babelrc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810780" y="239573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为开发框架准备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30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Babel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79425" y="237172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Babel-loader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79425" y="277177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babeljs.io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9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7978" y="208494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n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pm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 install babel-loader@8.0.0-beta.0 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@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babel/core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Babel</a:t>
            </a:r>
            <a:endParaRPr 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487978" y="2787774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n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install </a:t>
            </a:r>
            <a:r>
              <a:rPr lang="mr-IN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–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save-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dev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babel-loader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babel-core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214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Presets</a:t>
            </a:r>
            <a:endParaRPr lang="en-US" dirty="0"/>
          </a:p>
        </p:txBody>
      </p:sp>
      <p:sp>
        <p:nvSpPr>
          <p:cNvPr id="5" name="文本框 2"/>
          <p:cNvSpPr txBox="1"/>
          <p:nvPr/>
        </p:nvSpPr>
        <p:spPr>
          <a:xfrm>
            <a:off x="450186" y="1434949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es2015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50186" y="183088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es2016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450186" y="2213389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es2017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471471" y="2626861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env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471471" y="3040333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b</a:t>
            </a:r>
            <a:r>
              <a:rPr lang="en-US" altLang="zh-CN" sz="2000" b="1" smtClean="0">
                <a:solidFill>
                  <a:srgbClr val="474747"/>
                </a:solidFill>
                <a:latin typeface="+mn-lt"/>
                <a:ea typeface="+mn-ea"/>
              </a:rPr>
              <a:t>abel-preset-react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92037" y="345380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babel-preset-stage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0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63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Presets</a:t>
            </a:r>
            <a:endParaRPr lang="en-US" dirty="0"/>
          </a:p>
        </p:txBody>
      </p:sp>
      <p:sp>
        <p:nvSpPr>
          <p:cNvPr id="11" name="文本框 2"/>
          <p:cNvSpPr txBox="1"/>
          <p:nvPr/>
        </p:nvSpPr>
        <p:spPr>
          <a:xfrm>
            <a:off x="450186" y="183088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n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pm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 install @babel/preset-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env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mr-IN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–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save-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dev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433200" y="2253437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n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pm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 install babel-preset-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env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mr-IN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–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save-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dev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749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Presets</a:t>
            </a:r>
            <a:endParaRPr lang="en-US" dirty="0"/>
          </a:p>
        </p:txBody>
      </p:sp>
      <p:sp>
        <p:nvSpPr>
          <p:cNvPr id="11" name="文本框 2"/>
          <p:cNvSpPr txBox="1"/>
          <p:nvPr/>
        </p:nvSpPr>
        <p:spPr>
          <a:xfrm>
            <a:off x="450186" y="143494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targets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457200" y="184644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targets.browsers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457200" y="227905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targets.browsers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: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“last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2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versions”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457200" y="272789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targets.browsers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: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“&gt;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1%”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457200" y="317672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browserslist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8" name="文本框 2"/>
          <p:cNvSpPr txBox="1"/>
          <p:nvPr/>
        </p:nvSpPr>
        <p:spPr>
          <a:xfrm>
            <a:off x="457200" y="357683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Can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use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94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1630"/>
            <a:ext cx="8229600" cy="857250"/>
          </a:xfrm>
        </p:spPr>
        <p:txBody>
          <a:bodyPr/>
          <a:lstStyle/>
          <a:p>
            <a:pPr algn="l"/>
            <a:r>
              <a:rPr lang="en-US" altLang="zh-CN" dirty="0" smtClean="0"/>
              <a:t>Babel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Polyfill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84167" y="234888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l"/>
            <a:r>
              <a:rPr lang="en-US" altLang="zh-CN" kern="0" dirty="0" smtClean="0"/>
              <a:t>Babel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Runtime Transform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437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2"/>
          <p:cNvSpPr txBox="1"/>
          <p:nvPr/>
        </p:nvSpPr>
        <p:spPr>
          <a:xfrm>
            <a:off x="914400" y="1834264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Set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914400" y="222347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Map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953344" y="3066947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Array.prototype.includes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945904" y="2638203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Array.from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函数和方法</a:t>
            </a:r>
            <a:endParaRPr lang="en-US" dirty="0"/>
          </a:p>
        </p:txBody>
      </p:sp>
      <p:sp>
        <p:nvSpPr>
          <p:cNvPr id="19" name="文本框 2"/>
          <p:cNvSpPr txBox="1"/>
          <p:nvPr/>
        </p:nvSpPr>
        <p:spPr>
          <a:xfrm>
            <a:off x="885383" y="1407167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Generator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Babel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Polyfill</a:t>
            </a:r>
            <a:endParaRPr 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827584" y="199568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smtClean="0">
                <a:solidFill>
                  <a:srgbClr val="474747"/>
                </a:solidFill>
                <a:latin typeface="+mn-lt"/>
                <a:ea typeface="+mn-ea"/>
              </a:rPr>
              <a:t>全局垫片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824082" y="285627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npm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polyfill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mr-IN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–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save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824082" y="329854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import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“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polyfill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”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827584" y="245622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为应用准备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94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ppt模板_讲师ppt模板20141215</Template>
  <TotalTime>2111</TotalTime>
  <Words>228</Words>
  <Application>Microsoft Macintosh PowerPoint</Application>
  <PresentationFormat>On-screen Show (16:9)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Mangal</vt:lpstr>
      <vt:lpstr>宋体</vt:lpstr>
      <vt:lpstr>微软雅黑</vt:lpstr>
      <vt:lpstr>Office 主题​​</vt:lpstr>
      <vt:lpstr>编译 ES 6/7</vt:lpstr>
      <vt:lpstr>Babel</vt:lpstr>
      <vt:lpstr>Babel</vt:lpstr>
      <vt:lpstr>Babel Presets</vt:lpstr>
      <vt:lpstr>Babel Presets</vt:lpstr>
      <vt:lpstr>Babel Presets</vt:lpstr>
      <vt:lpstr>Babel Polyfill</vt:lpstr>
      <vt:lpstr>函数和方法</vt:lpstr>
      <vt:lpstr>Babel Polyfill</vt:lpstr>
      <vt:lpstr>Babel Runtime Transform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>ying yaoying</dc:creator>
  <cp:lastModifiedBy>曹 立禄</cp:lastModifiedBy>
  <cp:revision>61</cp:revision>
  <dcterms:created xsi:type="dcterms:W3CDTF">2016-05-10T03:26:00Z</dcterms:created>
  <dcterms:modified xsi:type="dcterms:W3CDTF">2018-11-05T14:20:42Z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