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394A"/>
    <a:srgbClr val="47474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68870"/>
  </p:normalViewPr>
  <p:slideViewPr>
    <p:cSldViewPr>
      <p:cViewPr varScale="1">
        <p:scale>
          <a:sx n="96" d="100"/>
          <a:sy n="96" d="100"/>
        </p:scale>
        <p:origin x="13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t>2018/11/7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0839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2018/11/7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582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2018/11/7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3328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compilerOptions</a:t>
            </a:r>
            <a:r>
              <a:rPr lang="en-US" altLang="zh-CN" baseline="0" dirty="0" err="1" smtClean="0"/>
              <a:t>.outDir</a:t>
            </a:r>
            <a:endParaRPr lang="zh-CN" altLang="en-US" baseline="0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compilerOptions</a:t>
            </a:r>
            <a:r>
              <a:rPr lang="en-US" altLang="zh-CN" baseline="0" dirty="0" err="1" smtClean="0"/>
              <a:t>.target</a:t>
            </a:r>
            <a:endParaRPr lang="zh-CN" altLang="en-US" baseline="0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compilerOptions</a:t>
            </a:r>
            <a:r>
              <a:rPr lang="en-US" altLang="zh-CN" baseline="0" dirty="0" err="1" smtClean="0"/>
              <a:t>.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module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compilerOptions</a:t>
            </a:r>
            <a:r>
              <a:rPr lang="en-US" altLang="zh-CN" baseline="0" dirty="0" err="1" smtClean="0"/>
              <a:t>.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allowJs</a:t>
            </a:r>
            <a:endParaRPr lang="zh-CN" altLang="en-US" sz="1200" b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2018/11/7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142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2018/11/7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1526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2018/11/7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0330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Typescript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79425" y="199087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的超集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79425" y="239321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typescriptlang.org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tslang.cn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78107" y="28308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Microsoft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  <p:bldP spid="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typesript</a:t>
            </a:r>
            <a:r>
              <a:rPr lang="en-US" altLang="zh-CN" dirty="0" smtClean="0"/>
              <a:t>-loader</a:t>
            </a:r>
            <a:endParaRPr lang="en-US" dirty="0"/>
          </a:p>
        </p:txBody>
      </p:sp>
      <p:sp>
        <p:nvSpPr>
          <p:cNvPr id="7" name="文本框 2"/>
          <p:cNvSpPr txBox="1"/>
          <p:nvPr/>
        </p:nvSpPr>
        <p:spPr>
          <a:xfrm>
            <a:off x="485561" y="127560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smtClean="0">
                <a:solidFill>
                  <a:srgbClr val="474747"/>
                </a:solidFill>
                <a:latin typeface="+mn-lt"/>
                <a:ea typeface="+mn-ea"/>
              </a:rPr>
              <a:t>安装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683568" y="169376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npm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i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typescipt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ts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-loader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--save-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dev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485561" y="258521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配置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816491" y="300337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t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sconfig.json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816491" y="342154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w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ebpack.config.js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683568" y="205455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npm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i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typescipt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awesome-typescript-loader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--save-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dev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1960" y="4296311"/>
            <a:ext cx="413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ts</a:t>
            </a:r>
            <a:r>
              <a:rPr lang="en-US" altLang="zh-CN" b="1" dirty="0">
                <a:solidFill>
                  <a:srgbClr val="FF0000"/>
                </a:solidFill>
              </a:rPr>
              <a:t>-loader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官方开发的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awesome-typescript-loader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是第三方的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9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tsconfig</a:t>
            </a:r>
            <a:endParaRPr lang="en-US" dirty="0"/>
          </a:p>
        </p:txBody>
      </p:sp>
      <p:sp>
        <p:nvSpPr>
          <p:cNvPr id="13" name="文本框 2"/>
          <p:cNvSpPr txBox="1"/>
          <p:nvPr/>
        </p:nvSpPr>
        <p:spPr>
          <a:xfrm>
            <a:off x="323528" y="14888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配置选项</a:t>
            </a:r>
          </a:p>
        </p:txBody>
      </p:sp>
      <p:sp>
        <p:nvSpPr>
          <p:cNvPr id="15" name="文本框 2"/>
          <p:cNvSpPr txBox="1"/>
          <p:nvPr/>
        </p:nvSpPr>
        <p:spPr>
          <a:xfrm>
            <a:off x="914400" y="188574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官网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/docs/handbook/compiler-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options.html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323528" y="237169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常用选项</a:t>
            </a:r>
          </a:p>
        </p:txBody>
      </p:sp>
      <p:sp>
        <p:nvSpPr>
          <p:cNvPr id="17" name="文本框 2"/>
          <p:cNvSpPr txBox="1"/>
          <p:nvPr/>
        </p:nvSpPr>
        <p:spPr>
          <a:xfrm>
            <a:off x="1043608" y="2768591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compilerOptions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8" name="文本框 2"/>
          <p:cNvSpPr txBox="1"/>
          <p:nvPr/>
        </p:nvSpPr>
        <p:spPr>
          <a:xfrm>
            <a:off x="1062899" y="3168701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include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9" name="文本框 2"/>
          <p:cNvSpPr txBox="1"/>
          <p:nvPr/>
        </p:nvSpPr>
        <p:spPr>
          <a:xfrm>
            <a:off x="1062899" y="353400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exclude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837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声明文件</a:t>
            </a:r>
            <a:endParaRPr lang="en-US" dirty="0"/>
          </a:p>
        </p:txBody>
      </p:sp>
      <p:sp>
        <p:nvSpPr>
          <p:cNvPr id="5" name="文本框 2"/>
          <p:cNvSpPr txBox="1"/>
          <p:nvPr/>
        </p:nvSpPr>
        <p:spPr>
          <a:xfrm>
            <a:off x="457200" y="212897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@types/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lodash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457200" y="264375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@types/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vue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795886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可以饮用这个包对引用模块的数据类型进行限定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@</a:t>
            </a:r>
            <a:r>
              <a:rPr lang="en-US" altLang="zh-CN" b="1" dirty="0" smtClean="0">
                <a:solidFill>
                  <a:srgbClr val="FF0000"/>
                </a:solidFill>
              </a:rPr>
              <a:t>types/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lodash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这个就可以限定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lodash</a:t>
            </a:r>
            <a:r>
              <a:rPr lang="zh-CN" altLang="en-US" b="1" dirty="0" smtClean="0">
                <a:solidFill>
                  <a:srgbClr val="FF0000"/>
                </a:solidFill>
              </a:rPr>
              <a:t>在用的时候的数据类型进行限定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Typings</a:t>
            </a:r>
            <a:endParaRPr lang="en-US" dirty="0"/>
          </a:p>
        </p:txBody>
      </p:sp>
      <p:sp>
        <p:nvSpPr>
          <p:cNvPr id="5" name="文本框 2"/>
          <p:cNvSpPr txBox="1"/>
          <p:nvPr/>
        </p:nvSpPr>
        <p:spPr>
          <a:xfrm>
            <a:off x="481484" y="214383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typings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481484" y="25717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t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ypings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lodash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651870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也可以使用</a:t>
            </a:r>
            <a:r>
              <a:rPr lang="en-US" altLang="zh-CN" dirty="0" err="1" smtClean="0">
                <a:solidFill>
                  <a:srgbClr val="FF0000"/>
                </a:solidFill>
              </a:rPr>
              <a:t>typings</a:t>
            </a:r>
            <a:r>
              <a:rPr lang="zh-CN" altLang="en-US" dirty="0" smtClean="0">
                <a:solidFill>
                  <a:srgbClr val="FF0000"/>
                </a:solidFill>
              </a:rPr>
              <a:t>这个包急性全局安装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其实用方法和</a:t>
            </a:r>
            <a:r>
              <a:rPr lang="en-US" altLang="zh-CN" dirty="0" err="1" smtClean="0">
                <a:solidFill>
                  <a:srgbClr val="FF0000"/>
                </a:solidFill>
              </a:rPr>
              <a:t>npm</a:t>
            </a:r>
            <a:r>
              <a:rPr lang="zh-CN" altLang="en-US" dirty="0" smtClean="0">
                <a:solidFill>
                  <a:srgbClr val="FF0000"/>
                </a:solidFill>
              </a:rPr>
              <a:t>有点类似，也是进行类型限定的包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6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198</TotalTime>
  <Words>191</Words>
  <Application>Microsoft Macintosh PowerPoint</Application>
  <PresentationFormat>On-screen Show (16:9)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宋体</vt:lpstr>
      <vt:lpstr>微软雅黑</vt:lpstr>
      <vt:lpstr>Office 主题​​</vt:lpstr>
      <vt:lpstr>Typescript</vt:lpstr>
      <vt:lpstr>typesript-loader</vt:lpstr>
      <vt:lpstr>tsconfig</vt:lpstr>
      <vt:lpstr>声明文件</vt:lpstr>
      <vt:lpstr>Typings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曹 立禄</cp:lastModifiedBy>
  <cp:revision>44</cp:revision>
  <dcterms:created xsi:type="dcterms:W3CDTF">2016-05-10T03:26:00Z</dcterms:created>
  <dcterms:modified xsi:type="dcterms:W3CDTF">2018-11-06T23:43:45Z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