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8" r:id="rId4"/>
    <p:sldId id="261" r:id="rId5"/>
    <p:sldId id="260" r:id="rId6"/>
    <p:sldId id="257" r:id="rId7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74747"/>
    <a:srgbClr val="C9394A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71019"/>
  </p:normalViewPr>
  <p:slideViewPr>
    <p:cSldViewPr>
      <p:cViewPr varScale="1">
        <p:scale>
          <a:sx n="100" d="100"/>
          <a:sy n="100" d="100"/>
        </p:scale>
        <p:origin x="21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2018/11/8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10536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208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47088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73772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13462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提取公用代码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539552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减少代码冗余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548138" y="262878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提高加载速度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 bwMode="auto">
          <a:xfrm>
            <a:off x="1351360" y="950482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355923" y="3111810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83408" y="1347614"/>
            <a:ext cx="576064" cy="576064"/>
          </a:xfrm>
          <a:prstGeom prst="ellipse">
            <a:avLst/>
          </a:prstGeom>
          <a:solidFill>
            <a:srgbClr val="4747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508104" y="946014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020272" y="946014"/>
            <a:ext cx="1080120" cy="1080120"/>
          </a:xfrm>
          <a:prstGeom prst="ellipse">
            <a:avLst/>
          </a:prstGeom>
          <a:solidFill>
            <a:srgbClr val="4747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482591" y="3111810"/>
            <a:ext cx="1080120" cy="1080120"/>
          </a:xfrm>
          <a:prstGeom prst="ellipse">
            <a:avLst/>
          </a:prstGeom>
          <a:solidFill>
            <a:srgbClr val="C9394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783408" y="3555528"/>
            <a:ext cx="576064" cy="576064"/>
          </a:xfrm>
          <a:prstGeom prst="ellipse">
            <a:avLst/>
          </a:prstGeom>
          <a:solidFill>
            <a:srgbClr val="47474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宋体" pitchFamily="2" charset="-122"/>
              </a:rPr>
              <a:t>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63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  <p:bldP spid="12" grpId="0" animBg="1"/>
      <p:bldP spid="14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CommonsChunkPlugin</a:t>
            </a:r>
            <a:endParaRPr 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1403648" y="2156038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webpack.optimize.CommonsChunkPlugin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118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179512" y="1756142"/>
            <a:ext cx="878497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{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plugins: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[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 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new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webpack.optimize.CommonsChunkPlugin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(option)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]</a:t>
            </a:r>
            <a:endParaRPr lang="zh-CN" altLang="en-US" sz="2000" b="1" dirty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062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9" name="文本框 2"/>
          <p:cNvSpPr txBox="1"/>
          <p:nvPr/>
        </p:nvSpPr>
        <p:spPr>
          <a:xfrm>
            <a:off x="478610" y="127560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options.name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or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options.names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en-US" altLang="zh-CN" sz="2000" b="1" dirty="0" smtClean="0">
                <a:solidFill>
                  <a:srgbClr val="FF0000"/>
                </a:solidFill>
                <a:latin typeface="+mn-lt"/>
                <a:ea typeface="+mn-ea"/>
              </a:rPr>
              <a:t>chunk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的名称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478610" y="1675716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options.filename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公共代码打包后的文件名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478610" y="2075826"/>
            <a:ext cx="82296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options.minChunks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可以是数字，函数或无穷大。表示在出现多少次下进行公共代码提取，也可以自定义提取逻辑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478610" y="3173682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options.children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是否在子模块中提取公共代码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6" name="文本框 2"/>
          <p:cNvSpPr txBox="1"/>
          <p:nvPr/>
        </p:nvSpPr>
        <p:spPr>
          <a:xfrm>
            <a:off x="478610" y="3572761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options.deepChildren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同上，递归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7" name="文本框 2"/>
          <p:cNvSpPr txBox="1"/>
          <p:nvPr/>
        </p:nvSpPr>
        <p:spPr>
          <a:xfrm>
            <a:off x="478610" y="39718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options.async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创建异步的公共代码提取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1" name="文本框 2"/>
          <p:cNvSpPr txBox="1"/>
          <p:nvPr/>
        </p:nvSpPr>
        <p:spPr>
          <a:xfrm>
            <a:off x="491140" y="277151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options.chunks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2000" b="1" dirty="0" smtClean="0">
                <a:solidFill>
                  <a:srgbClr val="FF0000"/>
                </a:solidFill>
                <a:latin typeface="+mn-lt"/>
                <a:ea typeface="+mn-ea"/>
              </a:rPr>
              <a:t>提取代码的范围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75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5" grpId="0"/>
      <p:bldP spid="16" grpId="0"/>
      <p:bldP spid="17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配置</a:t>
            </a:r>
            <a:endParaRPr lang="en-US" dirty="0"/>
          </a:p>
        </p:txBody>
      </p:sp>
      <p:sp>
        <p:nvSpPr>
          <p:cNvPr id="6" name="文本框 2"/>
          <p:cNvSpPr txBox="1"/>
          <p:nvPr/>
        </p:nvSpPr>
        <p:spPr>
          <a:xfrm>
            <a:off x="476987" y="14916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场景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7" name="文本框 2"/>
          <p:cNvSpPr txBox="1"/>
          <p:nvPr/>
        </p:nvSpPr>
        <p:spPr>
          <a:xfrm>
            <a:off x="909035" y="19487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单页应用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909035" y="240591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单页应用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第三方依赖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909035" y="28630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多页应用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第三方依赖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+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生成代码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923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1615</TotalTime>
  <Words>227</Words>
  <Application>Microsoft Macintosh PowerPoint</Application>
  <PresentationFormat>On-screen Show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宋体</vt:lpstr>
      <vt:lpstr>微软雅黑</vt:lpstr>
      <vt:lpstr>Office 主题​​</vt:lpstr>
      <vt:lpstr>提取公用代码</vt:lpstr>
      <vt:lpstr>PowerPoint Presentation</vt:lpstr>
      <vt:lpstr>CommonsChunkPlugin</vt:lpstr>
      <vt:lpstr>配置</vt:lpstr>
      <vt:lpstr>配置</vt:lpstr>
      <vt:lpstr>配置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曹 立禄</cp:lastModifiedBy>
  <cp:revision>45</cp:revision>
  <dcterms:created xsi:type="dcterms:W3CDTF">2016-05-10T03:26:00Z</dcterms:created>
  <dcterms:modified xsi:type="dcterms:W3CDTF">2018-11-08T03:07:39Z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