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3" r:id="rId5"/>
    <p:sldId id="264" r:id="rId6"/>
    <p:sldId id="259" r:id="rId7"/>
    <p:sldId id="266" r:id="rId8"/>
    <p:sldId id="258" r:id="rId9"/>
    <p:sldId id="265" r:id="rId10"/>
    <p:sldId id="267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121"/>
    <a:srgbClr val="474747"/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82971"/>
  </p:normalViewPr>
  <p:slideViewPr>
    <p:cSldViewPr>
      <p:cViewPr>
        <p:scale>
          <a:sx n="110" d="100"/>
          <a:sy n="110" d="100"/>
        </p:scale>
        <p:origin x="936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2018/11/8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8930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8330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Style-loader</a:t>
            </a:r>
            <a:r>
              <a:rPr lang="zh-CN" altLang="en-US" dirty="0" smtClean="0"/>
              <a:t> 可以使得我们把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 通过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标签引入到我们的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中去</a:t>
            </a:r>
          </a:p>
          <a:p>
            <a:r>
              <a:rPr lang="en-US" altLang="zh-CN" dirty="0" smtClean="0"/>
              <a:t>Style-loader/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 可以让我们把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 通过 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 标签引入到我们的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中去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31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733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如果设置了 </a:t>
            </a:r>
            <a:r>
              <a:rPr lang="en-US" altLang="zh-CN" dirty="0" smtClean="0"/>
              <a:t>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查询参数，那么此查询参数将被添加到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URL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前面，然后再进行转译。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要禁用 </a:t>
            </a:r>
            <a:r>
              <a:rPr lang="en-US" dirty="0" err="1" smtClean="0"/>
              <a:t>css</a:t>
            </a:r>
            <a:r>
              <a:rPr lang="en-US" dirty="0" smtClean="0"/>
              <a:t>-loader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解析 </a:t>
            </a:r>
            <a:r>
              <a:rPr lang="en-US" dirty="0" err="1" smtClean="0"/>
              <a:t>url</a:t>
            </a:r>
            <a:r>
              <a:rPr lang="en-US" dirty="0" smtClean="0"/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，将选项设置为 </a:t>
            </a:r>
            <a:r>
              <a:rPr lang="en-US" dirty="0" smtClean="0"/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0221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6620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9986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063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8587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CSS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87160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引入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77872" y="297186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配置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less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/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sass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487160" y="25717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modules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503099" y="339269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提取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代码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4192913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上面是为什么要处理</a:t>
            </a:r>
            <a:r>
              <a:rPr lang="en-US" altLang="zh-CN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zh-CN" altLang="en-US" smtClean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 </a:t>
            </a:r>
            <a:r>
              <a:rPr lang="en-US" altLang="zh-CN" dirty="0" smtClean="0"/>
              <a:t>CSS</a:t>
            </a:r>
            <a:endParaRPr lang="en-US" dirty="0"/>
          </a:p>
        </p:txBody>
      </p:sp>
      <p:sp>
        <p:nvSpPr>
          <p:cNvPr id="7" name="文本框 2"/>
          <p:cNvSpPr txBox="1"/>
          <p:nvPr/>
        </p:nvSpPr>
        <p:spPr>
          <a:xfrm>
            <a:off x="547045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style-loader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：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帮助我们在页面中创建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style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标签</a:t>
            </a:r>
            <a:endParaRPr lang="en-US" altLang="zh-CN" sz="20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547045" y="2593247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：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主要是让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js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可以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一个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css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进来，让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js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可以包装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css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，从而插入到页面中</a:t>
            </a:r>
            <a:endParaRPr lang="en-US" altLang="zh-CN" sz="20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0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Style-Loader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683568" y="7715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style-loader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683568" y="11798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tyle-loader/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url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674403" y="157995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tyle-loader/useable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190" y="2206373"/>
            <a:ext cx="927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style-loader/</a:t>
            </a:r>
            <a:r>
              <a:rPr lang="en-US" altLang="zh-CN" dirty="0" err="1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 配合</a:t>
            </a:r>
            <a:r>
              <a:rPr lang="en-US" altLang="zh-CN" dirty="0" smtClean="0">
                <a:solidFill>
                  <a:srgbClr val="FF0000"/>
                </a:solidFill>
              </a:rPr>
              <a:t>file-loader</a:t>
            </a:r>
            <a:r>
              <a:rPr lang="zh-CN" altLang="en-US" dirty="0" smtClean="0">
                <a:solidFill>
                  <a:srgbClr val="FF0000"/>
                </a:solidFill>
              </a:rPr>
              <a:t>可以通过</a:t>
            </a:r>
            <a:r>
              <a:rPr lang="en-US" altLang="zh-CN" dirty="0" smtClean="0">
                <a:solidFill>
                  <a:srgbClr val="FF0000"/>
                </a:solidFill>
              </a:rPr>
              <a:t>link</a:t>
            </a:r>
            <a:r>
              <a:rPr lang="zh-CN" altLang="en-US" dirty="0" smtClean="0">
                <a:solidFill>
                  <a:srgbClr val="FF0000"/>
                </a:solidFill>
              </a:rPr>
              <a:t>的方式进入生成的</a:t>
            </a:r>
            <a:r>
              <a:rPr lang="en-US" altLang="zh-CN" dirty="0" err="1" smtClean="0">
                <a:solidFill>
                  <a:srgbClr val="FF0000"/>
                </a:solidFill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而不是通过插入到</a:t>
            </a:r>
            <a:r>
              <a:rPr lang="en-US" altLang="zh-CN" dirty="0" smtClean="0">
                <a:solidFill>
                  <a:srgbClr val="FF0000"/>
                </a:solidFill>
              </a:rPr>
              <a:t>style</a:t>
            </a:r>
            <a:r>
              <a:rPr lang="zh-CN" altLang="en-US" dirty="0" smtClean="0">
                <a:solidFill>
                  <a:srgbClr val="FF0000"/>
                </a:solidFill>
              </a:rPr>
              <a:t>的方式，但是不长使用，因为越多的</a:t>
            </a:r>
            <a:r>
              <a:rPr lang="en-US" altLang="zh-CN" dirty="0" smtClean="0">
                <a:solidFill>
                  <a:srgbClr val="FF0000"/>
                </a:solidFill>
              </a:rPr>
              <a:t>link</a:t>
            </a:r>
            <a:r>
              <a:rPr lang="zh-CN" altLang="en-US" dirty="0" smtClean="0">
                <a:solidFill>
                  <a:srgbClr val="FF0000"/>
                </a:solidFill>
              </a:rPr>
              <a:t>会有更多的网络请求开销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014775"/>
            <a:ext cx="61430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Style-loader/useable</a:t>
            </a:r>
            <a:r>
              <a:rPr lang="zh-CN" altLang="en-US" dirty="0" smtClean="0">
                <a:solidFill>
                  <a:srgbClr val="FF0000"/>
                </a:solidFill>
              </a:rPr>
              <a:t>对于引入的</a:t>
            </a:r>
            <a:r>
              <a:rPr lang="en-US" altLang="zh-CN" dirty="0" err="1" smtClean="0">
                <a:solidFill>
                  <a:srgbClr val="FF0000"/>
                </a:solidFill>
              </a:rPr>
              <a:t>css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import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base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from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‘./</a:t>
            </a:r>
            <a:r>
              <a:rPr lang="en-US" altLang="zh-CN" dirty="0" err="1" smtClean="0">
                <a:solidFill>
                  <a:srgbClr val="FF0000"/>
                </a:solidFill>
              </a:rPr>
              <a:t>css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base.css</a:t>
            </a:r>
            <a:r>
              <a:rPr lang="en-US" altLang="zh-CN" dirty="0" smtClean="0">
                <a:solidFill>
                  <a:srgbClr val="FF0000"/>
                </a:solidFill>
              </a:rPr>
              <a:t>’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base.use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base.unuse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可以通过上面代码中的两个方式控制其是否显示或不显示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5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Style-Loader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674403" y="84355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options</a:t>
            </a:r>
          </a:p>
        </p:txBody>
      </p:sp>
      <p:sp>
        <p:nvSpPr>
          <p:cNvPr id="7" name="文本框 2"/>
          <p:cNvSpPr txBox="1"/>
          <p:nvPr/>
        </p:nvSpPr>
        <p:spPr>
          <a:xfrm>
            <a:off x="1115616" y="122948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insertAt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（插入位置）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1101018" y="200135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singleton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（是否只使用一个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style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标签）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1101018" y="240146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transform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（转化，浏览器环境下，插入页面前）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101018" y="161542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insertInto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（插入到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dom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507" y="2608380"/>
            <a:ext cx="55482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transform</a:t>
            </a:r>
            <a:r>
              <a:rPr lang="zh-CN" altLang="en-US" dirty="0" smtClean="0">
                <a:solidFill>
                  <a:srgbClr val="FF0000"/>
                </a:solidFill>
              </a:rPr>
              <a:t> 这个参数指向一个文件，其内容格式如下：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module.exports</a:t>
            </a:r>
            <a:r>
              <a:rPr lang="en-US" dirty="0" smtClean="0">
                <a:solidFill>
                  <a:srgbClr val="FF0000"/>
                </a:solidFill>
              </a:rPr>
              <a:t> = function(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// Now start ur show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return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zh-CN" altLang="en-US" dirty="0" smtClean="0">
                <a:solidFill>
                  <a:srgbClr val="FF0000"/>
                </a:solidFill>
              </a:rPr>
              <a:t>主要是用于当将</a:t>
            </a:r>
            <a:r>
              <a:rPr lang="en-US" altLang="zh-CN" dirty="0" err="1" smtClean="0">
                <a:solidFill>
                  <a:srgbClr val="FF0000"/>
                </a:solidFill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</a:rPr>
              <a:t>插入到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r>
              <a:rPr lang="zh-CN" altLang="en-US" dirty="0" smtClean="0">
                <a:solidFill>
                  <a:srgbClr val="FF0000"/>
                </a:solidFill>
              </a:rPr>
              <a:t>中的时候做操作，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因此这个文件中可以拿到浏览器的执行环境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2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CSS-Loader</a:t>
            </a:r>
            <a:endParaRPr lang="en-US" dirty="0"/>
          </a:p>
        </p:txBody>
      </p:sp>
      <p:sp>
        <p:nvSpPr>
          <p:cNvPr id="9" name="文本框 2"/>
          <p:cNvSpPr txBox="1"/>
          <p:nvPr/>
        </p:nvSpPr>
        <p:spPr>
          <a:xfrm>
            <a:off x="674403" y="144955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options</a:t>
            </a:r>
          </a:p>
        </p:txBody>
      </p:sp>
      <p:sp>
        <p:nvSpPr>
          <p:cNvPr id="15" name="文本框 2"/>
          <p:cNvSpPr txBox="1"/>
          <p:nvPr/>
        </p:nvSpPr>
        <p:spPr>
          <a:xfrm>
            <a:off x="1187624" y="20355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alias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（解析的别名）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1209298" y="246099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importLoader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@import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195923" y="331189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modules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（启用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-modules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9" name="文本框 2"/>
          <p:cNvSpPr txBox="1"/>
          <p:nvPr/>
        </p:nvSpPr>
        <p:spPr>
          <a:xfrm>
            <a:off x="1205895" y="288644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Minimize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（是否压缩）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12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CSS-Modules</a:t>
            </a:r>
            <a:endParaRPr lang="en-US" dirty="0"/>
          </a:p>
        </p:txBody>
      </p:sp>
      <p:sp>
        <p:nvSpPr>
          <p:cNvPr id="7" name="文本框 2"/>
          <p:cNvSpPr txBox="1"/>
          <p:nvPr/>
        </p:nvSpPr>
        <p:spPr>
          <a:xfrm>
            <a:off x="899592" y="1923678"/>
            <a:ext cx="4012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899592" y="2329494"/>
            <a:ext cx="4012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global</a:t>
            </a:r>
          </a:p>
        </p:txBody>
      </p:sp>
      <p:sp>
        <p:nvSpPr>
          <p:cNvPr id="10" name="文本框 2"/>
          <p:cNvSpPr txBox="1"/>
          <p:nvPr/>
        </p:nvSpPr>
        <p:spPr>
          <a:xfrm>
            <a:off x="899592" y="2740971"/>
            <a:ext cx="4752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Compose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：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用于继承一段样式</a:t>
            </a:r>
            <a:endParaRPr lang="en-US" altLang="zh-CN" sz="20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899592" y="3141081"/>
            <a:ext cx="4012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ompose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8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CSS-Modules</a:t>
            </a:r>
            <a:endParaRPr lang="en-US" dirty="0"/>
          </a:p>
        </p:txBody>
      </p:sp>
      <p:sp>
        <p:nvSpPr>
          <p:cNvPr id="12" name="文本框 2"/>
          <p:cNvSpPr txBox="1"/>
          <p:nvPr/>
        </p:nvSpPr>
        <p:spPr>
          <a:xfrm>
            <a:off x="251520" y="206769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sz="2000" b="1" dirty="0" err="1">
                <a:solidFill>
                  <a:srgbClr val="212121"/>
                </a:solidFill>
                <a:latin typeface="+mn-ea"/>
                <a:ea typeface="+mn-ea"/>
              </a:rPr>
              <a:t>localIdentName</a:t>
            </a:r>
            <a:r>
              <a:rPr lang="en-US" sz="2000" b="1" dirty="0">
                <a:latin typeface="+mn-ea"/>
                <a:ea typeface="+mn-ea"/>
              </a:rPr>
              <a:t>: '[path][name]__[local]--[hash:base64:5]'</a:t>
            </a:r>
            <a:endParaRPr lang="en-US" altLang="zh-CN" sz="2000" b="1" dirty="0" smtClean="0">
              <a:solidFill>
                <a:srgbClr val="474747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16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Sass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547045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less-loader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less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--save-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dev</a:t>
            </a:r>
            <a:endParaRPr lang="en-US" altLang="zh-CN" sz="2000" b="1" dirty="0" smtClean="0">
              <a:solidFill>
                <a:srgbClr val="47474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47045" y="258694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sass-loader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node-sass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altLang="zh-CN" sz="2000" b="1" dirty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dev</a:t>
            </a:r>
            <a:endParaRPr lang="en-US" altLang="zh-CN" sz="2000" b="1" dirty="0" smtClean="0">
              <a:solidFill>
                <a:srgbClr val="474747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 </a:t>
            </a:r>
            <a:r>
              <a:rPr lang="en-US" altLang="zh-CN" dirty="0" smtClean="0"/>
              <a:t>CSS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576421" y="239941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Arial" charset="0"/>
                <a:cs typeface="Arial" charset="0"/>
              </a:rPr>
              <a:t>ExtractTextWebpackPlugin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86303" y="199930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Arial" charset="0"/>
                <a:cs typeface="Arial" charset="0"/>
              </a:rPr>
              <a:t>e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Arial" charset="0"/>
                <a:cs typeface="Arial" charset="0"/>
              </a:rPr>
              <a:t>xtract-loader</a:t>
            </a:r>
          </a:p>
        </p:txBody>
      </p:sp>
    </p:spTree>
    <p:extLst>
      <p:ext uri="{BB962C8B-B14F-4D97-AF65-F5344CB8AC3E}">
        <p14:creationId xmlns:p14="http://schemas.microsoft.com/office/powerpoint/2010/main" val="2630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1037</TotalTime>
  <Words>431</Words>
  <Application>Microsoft Macintosh PowerPoint</Application>
  <PresentationFormat>On-screen Show 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宋体</vt:lpstr>
      <vt:lpstr>微软雅黑</vt:lpstr>
      <vt:lpstr>Arial</vt:lpstr>
      <vt:lpstr>Office 主题​​</vt:lpstr>
      <vt:lpstr>处理CSS</vt:lpstr>
      <vt:lpstr>引入 CSS</vt:lpstr>
      <vt:lpstr>Style-Loader</vt:lpstr>
      <vt:lpstr>Style-Loader</vt:lpstr>
      <vt:lpstr>CSS-Loader</vt:lpstr>
      <vt:lpstr>CSS-Modules</vt:lpstr>
      <vt:lpstr>CSS-Modules</vt:lpstr>
      <vt:lpstr>配置Less / Sass</vt:lpstr>
      <vt:lpstr>提取 CSS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曹 立禄</cp:lastModifiedBy>
  <cp:revision>80</cp:revision>
  <dcterms:created xsi:type="dcterms:W3CDTF">2016-05-10T03:26:00Z</dcterms:created>
  <dcterms:modified xsi:type="dcterms:W3CDTF">2018-11-08T03:21:51Z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