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7805" y="-7025"/>
            <a:ext cx="3388390" cy="5157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1364" y="272375"/>
            <a:ext cx="3021272" cy="4598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7426" y="739219"/>
            <a:ext cx="5189148" cy="36650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5565" y="421290"/>
            <a:ext cx="4632870" cy="43009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6640" y="1815502"/>
            <a:ext cx="4430720" cy="15124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020" y="1323344"/>
            <a:ext cx="6033960" cy="2496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4461" y="637788"/>
            <a:ext cx="7075078" cy="3867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5864" y="606650"/>
            <a:ext cx="5512272" cy="393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7387" y="950880"/>
            <a:ext cx="5849226" cy="3241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5285" y="1715142"/>
            <a:ext cx="4333430" cy="1713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