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127"/>
  </p:normalViewPr>
  <p:slideViewPr>
    <p:cSldViewPr snapToGrid="0" snapToObjects="1">
      <p:cViewPr varScale="1">
        <p:scale>
          <a:sx n="91" d="100"/>
          <a:sy n="91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357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已经作为标准正式在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中发布。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浏览器环境却支持不好（需要开发环境编译）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开发环境已经普及使用</a:t>
            </a:r>
          </a:p>
        </p:txBody>
      </p:sp>
      <p:sp>
        <p:nvSpPr>
          <p:cNvPr id="133" name="Shape 133"/>
          <p:cNvSpPr/>
          <p:nvPr/>
        </p:nvSpPr>
        <p:spPr>
          <a:xfrm>
            <a:off x="4193532" y="742798"/>
            <a:ext cx="75693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ES6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内容很多，重点了解常用语法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2" y="3519827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面试：开发环境的使用 + 重点语法的掌握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  <p:bldP spid="135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35094" y="13913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ES6 模块化如何使用，开发环境如何打包</a:t>
            </a:r>
          </a:p>
        </p:txBody>
      </p:sp>
      <p:sp>
        <p:nvSpPr>
          <p:cNvPr id="138" name="Shape 138"/>
          <p:cNvSpPr/>
          <p:nvPr/>
        </p:nvSpPr>
        <p:spPr>
          <a:xfrm>
            <a:off x="4138931" y="527533"/>
            <a:ext cx="866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</a:t>
            </a:r>
          </a:p>
        </p:txBody>
      </p:sp>
      <p:sp>
        <p:nvSpPr>
          <p:cNvPr id="139" name="Shape 139"/>
          <p:cNvSpPr/>
          <p:nvPr/>
        </p:nvSpPr>
        <p:spPr>
          <a:xfrm>
            <a:off x="1435093" y="1873942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Class 和普通构造函数有何区别</a:t>
            </a:r>
          </a:p>
        </p:txBody>
      </p:sp>
      <p:sp>
        <p:nvSpPr>
          <p:cNvPr id="140" name="Shape 140"/>
          <p:cNvSpPr/>
          <p:nvPr/>
        </p:nvSpPr>
        <p:spPr>
          <a:xfrm>
            <a:off x="1435097" y="2356542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74747"/>
                </a:solidFill>
              </a:rPr>
              <a:t> Promise 的基本使用和原理</a:t>
            </a:r>
          </a:p>
        </p:txBody>
      </p:sp>
      <p:sp>
        <p:nvSpPr>
          <p:cNvPr id="141" name="Shape 141"/>
          <p:cNvSpPr/>
          <p:nvPr/>
        </p:nvSpPr>
        <p:spPr>
          <a:xfrm>
            <a:off x="1435094" y="2839142"/>
            <a:ext cx="67697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总结一下 ES6 其他常用功能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9" grpId="2" animBg="1" advAuto="0"/>
      <p:bldP spid="140" grpId="3" animBg="1" advAuto="0"/>
      <p:bldP spid="141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Helvetica</vt:lpstr>
      <vt:lpstr>Helvetica Neue</vt:lpstr>
      <vt:lpstr>Microsoft YaHei</vt:lpstr>
      <vt:lpstr>Default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2018-11-05T15:07:07Z</dcterms:modified>
</cp:coreProperties>
</file>