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0458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语法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Callback Hell</a:t>
            </a:r>
          </a:p>
        </p:txBody>
      </p:sp>
      <p:sp>
        <p:nvSpPr>
          <p:cNvPr id="133" name="Shape 133"/>
          <p:cNvSpPr/>
          <p:nvPr/>
        </p:nvSpPr>
        <p:spPr>
          <a:xfrm>
            <a:off x="2777898" y="620044"/>
            <a:ext cx="35882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的基本使用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394835" y="133831"/>
            <a:ext cx="235432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Callback Hell</a:t>
            </a:r>
          </a:p>
        </p:txBody>
      </p:sp>
      <p:pic>
        <p:nvPicPr>
          <p:cNvPr id="13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061" y="722805"/>
            <a:ext cx="6735878" cy="420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349397" y="286231"/>
            <a:ext cx="2445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</a:t>
            </a:r>
          </a:p>
        </p:txBody>
      </p:sp>
      <p:pic>
        <p:nvPicPr>
          <p:cNvPr id="1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979" y="1189218"/>
            <a:ext cx="6872042" cy="333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395114" y="133831"/>
            <a:ext cx="23537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</a:t>
            </a:r>
          </a:p>
        </p:txBody>
      </p:sp>
      <p:pic>
        <p:nvPicPr>
          <p:cNvPr id="14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465" y="1256395"/>
            <a:ext cx="7055070" cy="3087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6990" y="2045804"/>
            <a:ext cx="73469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时要传入函数，函数有 resolve reject 两个参数 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new Promise 实例，而且要 return</a:t>
            </a:r>
          </a:p>
        </p:txBody>
      </p:sp>
      <p:sp>
        <p:nvSpPr>
          <p:cNvPr id="150" name="Shape 150"/>
          <p:cNvSpPr/>
          <p:nvPr/>
        </p:nvSpPr>
        <p:spPr>
          <a:xfrm>
            <a:off x="3803649" y="620044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0" y="26240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成功时执行 resolve() 失败时执行 reject()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0" y="3202326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 监听结果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whole" bldLvl="1" animBg="1" rev="0" advAuto="0" spid="148" grpId="2"/>
      <p:bldP build="whole" bldLvl="1" animBg="1" rev="0" advAuto="0" spid="149" grpId="1"/>
      <p:bldP build="whole" bldLvl="1" animBg="1" rev="0" advAuto="0" spid="15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