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2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89" y="1829904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多行字符串/模板变量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2516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let/const</a:t>
            </a:r>
          </a:p>
        </p:txBody>
      </p:sp>
      <p:sp>
        <p:nvSpPr>
          <p:cNvPr id="133" name="Shape 133"/>
          <p:cNvSpPr/>
          <p:nvPr/>
        </p:nvSpPr>
        <p:spPr>
          <a:xfrm>
            <a:off x="2175793" y="349097"/>
            <a:ext cx="4792409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总结一下 ES6 其他常用功能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89" y="2408165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解构赋值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89" y="2986427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块级作用域</a:t>
            </a:r>
          </a:p>
        </p:txBody>
      </p:sp>
      <p:sp>
        <p:nvSpPr>
          <p:cNvPr id="136" name="Shape 136"/>
          <p:cNvSpPr/>
          <p:nvPr/>
        </p:nvSpPr>
        <p:spPr>
          <a:xfrm>
            <a:off x="1396989" y="3564687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函数默认参数</a:t>
            </a:r>
          </a:p>
        </p:txBody>
      </p:sp>
      <p:sp>
        <p:nvSpPr>
          <p:cNvPr id="137" name="Shape 137"/>
          <p:cNvSpPr/>
          <p:nvPr/>
        </p:nvSpPr>
        <p:spPr>
          <a:xfrm>
            <a:off x="1396989" y="4142949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箭头函数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5"/>
      <p:bldP build="whole" bldLvl="1" animBg="1" rev="0" advAuto="0" spid="137" grpId="6"/>
      <p:bldP build="whole" bldLvl="1" animBg="1" rev="0" advAuto="0" spid="131" grpId="2"/>
      <p:bldP build="whole" bldLvl="1" animBg="1" rev="0" advAuto="0" spid="134" grpId="3"/>
      <p:bldP build="whole" bldLvl="1" animBg="1" rev="0" advAuto="0" spid="132" grpId="1"/>
      <p:bldP build="whole" bldLvl="1" animBg="1" rev="0" advAuto="0" spid="135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396989" y="1829904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多行字符串/模板变量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7000" y="1251641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let/const</a:t>
            </a:r>
          </a:p>
        </p:txBody>
      </p:sp>
      <p:sp>
        <p:nvSpPr>
          <p:cNvPr id="166" name="Shape 166"/>
          <p:cNvSpPr/>
          <p:nvPr/>
        </p:nvSpPr>
        <p:spPr>
          <a:xfrm>
            <a:off x="2175793" y="349097"/>
            <a:ext cx="4792409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总结一下 ES6 其他常用功能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6989" y="2408165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解构赋值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6989" y="2986427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块级作用域</a:t>
            </a:r>
          </a:p>
        </p:txBody>
      </p:sp>
      <p:sp>
        <p:nvSpPr>
          <p:cNvPr id="169" name="Shape 169"/>
          <p:cNvSpPr/>
          <p:nvPr/>
        </p:nvSpPr>
        <p:spPr>
          <a:xfrm>
            <a:off x="1396989" y="3564685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函数默认参数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6989" y="4142947"/>
            <a:ext cx="58238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箭头函数 （this）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6"/>
      <p:bldP build="whole" bldLvl="1" animBg="1" rev="0" advAuto="0" spid="167" grpId="3"/>
      <p:bldP build="whole" bldLvl="1" animBg="1" rev="0" advAuto="0" spid="168" grpId="4"/>
      <p:bldP build="whole" bldLvl="1" animBg="1" rev="0" advAuto="0" spid="165" grpId="1"/>
      <p:bldP build="whole" bldLvl="1" animBg="1" rev="0" advAuto="0" spid="169" grpId="5"/>
      <p:bldP build="whole" bldLvl="1" animBg="1" rev="0" advAuto="0" spid="16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715608" y="146532"/>
            <a:ext cx="1712783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let/const</a:t>
            </a:r>
          </a:p>
        </p:txBody>
      </p:sp>
      <p:pic>
        <p:nvPicPr>
          <p:cNvPr id="14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984" y="864080"/>
            <a:ext cx="6000031" cy="4000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769755" y="57632"/>
            <a:ext cx="36044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多行字符串/模板变量</a:t>
            </a:r>
          </a:p>
        </p:txBody>
      </p:sp>
      <p:pic>
        <p:nvPicPr>
          <p:cNvPr id="14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7891" y="710281"/>
            <a:ext cx="7008218" cy="4191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803648" y="273532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解构赋值</a:t>
            </a:r>
          </a:p>
        </p:txBody>
      </p:sp>
      <p:pic>
        <p:nvPicPr>
          <p:cNvPr id="14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680" y="1517238"/>
            <a:ext cx="3949795" cy="2109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4393" y="1135529"/>
            <a:ext cx="4370156" cy="3449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613148" y="108432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块级作用域</a:t>
            </a:r>
          </a:p>
        </p:txBody>
      </p:sp>
      <p:pic>
        <p:nvPicPr>
          <p:cNvPr id="150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4225" y="771080"/>
            <a:ext cx="5575550" cy="4105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422648" y="527533"/>
            <a:ext cx="2298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函数默认参数</a:t>
            </a:r>
          </a:p>
        </p:txBody>
      </p:sp>
      <p:pic>
        <p:nvPicPr>
          <p:cNvPr id="153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167" y="1771587"/>
            <a:ext cx="3790133" cy="2228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4601" y="2099061"/>
            <a:ext cx="3790136" cy="157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03648" y="387830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箭头函数</a:t>
            </a:r>
          </a:p>
        </p:txBody>
      </p:sp>
      <p:pic>
        <p:nvPicPr>
          <p:cNvPr id="157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0612" y="959669"/>
            <a:ext cx="4522776" cy="4018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803649" y="1592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箭头函数</a:t>
            </a:r>
          </a:p>
        </p:txBody>
      </p:sp>
      <p:pic>
        <p:nvPicPr>
          <p:cNvPr id="1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3675" y="747495"/>
            <a:ext cx="5396650" cy="4154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03648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