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138932" y="349098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094" y="1391341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ES6 模块化如何使用，开发环境如何打包</a:t>
            </a:r>
          </a:p>
        </p:txBody>
      </p:sp>
      <p:sp>
        <p:nvSpPr>
          <p:cNvPr id="133" name="Shape 133"/>
          <p:cNvSpPr/>
          <p:nvPr/>
        </p:nvSpPr>
        <p:spPr>
          <a:xfrm>
            <a:off x="1435092" y="1873942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和普通构造函数有何区别</a:t>
            </a:r>
          </a:p>
        </p:txBody>
      </p:sp>
      <p:sp>
        <p:nvSpPr>
          <p:cNvPr id="134" name="Shape 134"/>
          <p:cNvSpPr/>
          <p:nvPr/>
        </p:nvSpPr>
        <p:spPr>
          <a:xfrm>
            <a:off x="1435097" y="23565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的基本使用和原理</a:t>
            </a:r>
          </a:p>
        </p:txBody>
      </p:sp>
      <p:sp>
        <p:nvSpPr>
          <p:cNvPr id="135" name="Shape 135"/>
          <p:cNvSpPr/>
          <p:nvPr/>
        </p:nvSpPr>
        <p:spPr>
          <a:xfrm>
            <a:off x="1435094" y="28391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总结一下 ES6 其他常用功能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4" grpId="3"/>
      <p:bldP build="whole" bldLvl="1" animBg="1" rev="0" advAuto="0" spid="133" grpId="2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6990" y="2363304"/>
            <a:ext cx="72105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环境： babel 编译 ES6 语法，模块化可用 webpack 和 rollup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9" y="1785042"/>
            <a:ext cx="6032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语法： import export （注意有无 default）</a:t>
            </a:r>
          </a:p>
        </p:txBody>
      </p:sp>
      <p:sp>
        <p:nvSpPr>
          <p:cNvPr id="139" name="Shape 139"/>
          <p:cNvSpPr/>
          <p:nvPr/>
        </p:nvSpPr>
        <p:spPr>
          <a:xfrm>
            <a:off x="3994149" y="742798"/>
            <a:ext cx="1155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模块化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89" y="294156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扩展： 说一下自己对模块化标准统一的期待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7" grpId="2"/>
      <p:bldP build="whole" bldLvl="1" animBg="1" rev="0" advAuto="0" spid="140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6990" y="1588604"/>
            <a:ext cx="5823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在语法上更加贴合面向对象的写法</a:t>
            </a:r>
          </a:p>
        </p:txBody>
      </p:sp>
      <p:sp>
        <p:nvSpPr>
          <p:cNvPr id="143" name="Shape 143"/>
          <p:cNvSpPr/>
          <p:nvPr/>
        </p:nvSpPr>
        <p:spPr>
          <a:xfrm>
            <a:off x="4060146" y="476098"/>
            <a:ext cx="102370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Class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0" y="2166865"/>
            <a:ext cx="5823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实现集成更加易读、易理解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0" y="2745127"/>
            <a:ext cx="5823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更易于写 java 等后端语言的使用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0" y="3323385"/>
            <a:ext cx="5823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本质还是语法糖，使用 prototype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4" grpId="2"/>
      <p:bldP build="whole" bldLvl="1" animBg="1" rev="0" advAuto="0" spid="146" grpId="4"/>
      <p:bldP build="whole" bldLvl="1" animBg="1" rev="0" advAuto="0" spid="14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96990" y="2045804"/>
            <a:ext cx="73469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new Promise 时要传入函数，函数有 resolve reject 两个参数 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new Promise 实例，而且要 return</a:t>
            </a:r>
          </a:p>
        </p:txBody>
      </p:sp>
      <p:sp>
        <p:nvSpPr>
          <p:cNvPr id="150" name="Shape 150"/>
          <p:cNvSpPr/>
          <p:nvPr/>
        </p:nvSpPr>
        <p:spPr>
          <a:xfrm>
            <a:off x="3832485" y="620045"/>
            <a:ext cx="14790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0" y="2624065"/>
            <a:ext cx="5823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成功时执行 resolve() 失败时执行 reject()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90" y="3202326"/>
            <a:ext cx="58238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 监听结果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whole" bldLvl="1" animBg="1" rev="0" advAuto="0" spid="149" grpId="1"/>
      <p:bldP build="whole" bldLvl="1" animBg="1" rev="0" advAuto="0" spid="148" grpId="2"/>
      <p:bldP build="whole" bldLvl="1" animBg="1" rev="0" advAuto="0" spid="15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396990" y="18299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多行字符串/模板变量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7000" y="12516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let/const</a:t>
            </a:r>
          </a:p>
        </p:txBody>
      </p:sp>
      <p:sp>
        <p:nvSpPr>
          <p:cNvPr id="156" name="Shape 156"/>
          <p:cNvSpPr/>
          <p:nvPr/>
        </p:nvSpPr>
        <p:spPr>
          <a:xfrm>
            <a:off x="3757931" y="349097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常用功能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90" y="24081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解构赋值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6990" y="2986427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块级作用域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6990" y="3564686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函数默认参数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6990" y="4142948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箭头函数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7" grpId="3"/>
      <p:bldP build="whole" bldLvl="1" animBg="1" rev="0" advAuto="0" spid="158" grpId="4"/>
      <p:bldP build="whole" bldLvl="1" animBg="1" rev="0" advAuto="0" spid="159" grpId="5"/>
      <p:bldP build="whole" bldLvl="1" animBg="1" rev="0" advAuto="0" spid="155" grpId="1"/>
      <p:bldP build="whole" bldLvl="1" animBg="1" rev="0" advAuto="0" spid="160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