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138931" y="742798"/>
            <a:ext cx="866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原型</a:t>
            </a:r>
          </a:p>
        </p:txBody>
      </p:sp>
      <p:sp>
        <p:nvSpPr>
          <p:cNvPr id="132" name="Shape 132"/>
          <p:cNvSpPr/>
          <p:nvPr/>
        </p:nvSpPr>
        <p:spPr>
          <a:xfrm>
            <a:off x="1435094" y="15945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《前端 JS 面试技巧》已经讲解过原型的基础知识</a:t>
            </a:r>
          </a:p>
        </p:txBody>
      </p:sp>
      <p:sp>
        <p:nvSpPr>
          <p:cNvPr id="133" name="Shape 133"/>
          <p:cNvSpPr/>
          <p:nvPr/>
        </p:nvSpPr>
        <p:spPr>
          <a:xfrm>
            <a:off x="1435092" y="2077142"/>
            <a:ext cx="603794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高级面试题，光会原型基础还不够，还要实际应用</a:t>
            </a:r>
          </a:p>
        </p:txBody>
      </p:sp>
      <p:sp>
        <p:nvSpPr>
          <p:cNvPr id="134" name="Shape 134"/>
          <p:cNvSpPr/>
          <p:nvPr/>
        </p:nvSpPr>
        <p:spPr>
          <a:xfrm>
            <a:off x="1435097" y="2559742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zepto jquery 中如何用原型？</a:t>
            </a:r>
          </a:p>
        </p:txBody>
      </p:sp>
      <p:sp>
        <p:nvSpPr>
          <p:cNvPr id="135" name="Shape 135"/>
          <p:cNvSpPr/>
          <p:nvPr/>
        </p:nvSpPr>
        <p:spPr>
          <a:xfrm>
            <a:off x="1435094" y="30423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顺便也算是解读了 zepto 和 jquery 的部分源码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  <p:bldP build="whole" bldLvl="1" animBg="1" rev="0" advAuto="0" spid="135" grpId="4"/>
      <p:bldP build="whole" bldLvl="1" animBg="1" rev="0" advAuto="0" spid="133" grpId="2"/>
      <p:bldP build="whole" bldLvl="1" animBg="1" rev="0" advAuto="0" spid="134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4184649" y="742798"/>
            <a:ext cx="774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题目</a:t>
            </a:r>
          </a:p>
        </p:txBody>
      </p:sp>
      <p:sp>
        <p:nvSpPr>
          <p:cNvPr id="138" name="Shape 138"/>
          <p:cNvSpPr/>
          <p:nvPr/>
        </p:nvSpPr>
        <p:spPr>
          <a:xfrm>
            <a:off x="1435094" y="15945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说一个原型的实际应用</a:t>
            </a:r>
          </a:p>
        </p:txBody>
      </p:sp>
      <p:sp>
        <p:nvSpPr>
          <p:cNvPr id="139" name="Shape 139"/>
          <p:cNvSpPr/>
          <p:nvPr/>
        </p:nvSpPr>
        <p:spPr>
          <a:xfrm>
            <a:off x="1435092" y="2077142"/>
            <a:ext cx="603794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原型如何体现它的扩展性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  <p:bldP build="whole" bldLvl="1" animBg="1" rev="0" advAuto="0" spid="139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