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36" d="100"/>
          <a:sy n="13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040303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2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2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202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614926" y="742798"/>
            <a:ext cx="3914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如何体现原型的扩展性</a:t>
            </a:r>
          </a:p>
        </p:txBody>
      </p:sp>
      <p:sp>
        <p:nvSpPr>
          <p:cNvPr id="132" name="Shape 132"/>
          <p:cNvSpPr/>
          <p:nvPr/>
        </p:nvSpPr>
        <p:spPr>
          <a:xfrm>
            <a:off x="1435094" y="17596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总结 zepto 和 jquery 原型的使用</a:t>
            </a:r>
          </a:p>
        </p:txBody>
      </p:sp>
      <p:sp>
        <p:nvSpPr>
          <p:cNvPr id="133" name="Shape 133"/>
          <p:cNvSpPr/>
          <p:nvPr/>
        </p:nvSpPr>
        <p:spPr>
          <a:xfrm>
            <a:off x="1435087" y="2242242"/>
            <a:ext cx="60379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插件机制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  <p:bldP spid="133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233358" y="31593"/>
            <a:ext cx="26772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zepto 原型实现</a:t>
            </a:r>
          </a:p>
        </p:txBody>
      </p:sp>
      <p:pic>
        <p:nvPicPr>
          <p:cNvPr id="136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837" y="551654"/>
            <a:ext cx="4770960" cy="4506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5413" y="1210610"/>
            <a:ext cx="3752332" cy="2722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133829" y="18893"/>
            <a:ext cx="28763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原型实现</a:t>
            </a:r>
          </a:p>
        </p:txBody>
      </p:sp>
      <p:pic>
        <p:nvPicPr>
          <p:cNvPr id="140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7438" y="614234"/>
            <a:ext cx="4249124" cy="4376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016406" y="158593"/>
            <a:ext cx="51111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为何要把原型方法放在 $.fn ？</a:t>
            </a:r>
          </a:p>
        </p:txBody>
      </p:sp>
      <p:pic>
        <p:nvPicPr>
          <p:cNvPr id="1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4595" y="825883"/>
            <a:ext cx="4274810" cy="4127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2016406" y="336393"/>
            <a:ext cx="51111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为何要把原型方法放在 $.fn ？</a:t>
            </a:r>
          </a:p>
        </p:txBody>
      </p:sp>
      <p:pic>
        <p:nvPicPr>
          <p:cNvPr id="14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0689" y="1889124"/>
            <a:ext cx="5202622" cy="1650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4138927" y="742798"/>
            <a:ext cx="866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好处</a:t>
            </a:r>
          </a:p>
        </p:txBody>
      </p:sp>
      <p:sp>
        <p:nvSpPr>
          <p:cNvPr id="149" name="Shape 149"/>
          <p:cNvSpPr/>
          <p:nvPr/>
        </p:nvSpPr>
        <p:spPr>
          <a:xfrm>
            <a:off x="1435094" y="17596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只有 $ 会暴露在 window 全局变量</a:t>
            </a:r>
          </a:p>
        </p:txBody>
      </p:sp>
      <p:sp>
        <p:nvSpPr>
          <p:cNvPr id="150" name="Shape 150"/>
          <p:cNvSpPr/>
          <p:nvPr/>
        </p:nvSpPr>
        <p:spPr>
          <a:xfrm>
            <a:off x="1435087" y="2242242"/>
            <a:ext cx="60379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将插件扩展统一到 $.fn.xxx 这一个接口，方便使用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  <p:bldP spid="150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757929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55" name="Shape 155"/>
          <p:cNvSpPr/>
          <p:nvPr/>
        </p:nvSpPr>
        <p:spPr>
          <a:xfrm>
            <a:off x="1435094" y="15945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 jquery 和 zepto 的插件机制</a:t>
            </a:r>
          </a:p>
        </p:txBody>
      </p:sp>
      <p:sp>
        <p:nvSpPr>
          <p:cNvPr id="156" name="Shape 156"/>
          <p:cNvSpPr/>
          <p:nvPr/>
        </p:nvSpPr>
        <p:spPr>
          <a:xfrm>
            <a:off x="1435087" y="2077142"/>
            <a:ext cx="60379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结合自己的开发经验，做过的基于原型的插件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6" grpId="2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On-screen Show (16:9)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Microsoft YaHei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1</cp:revision>
  <dcterms:modified xsi:type="dcterms:W3CDTF">2018-11-10T08:07:57Z</dcterms:modified>
</cp:coreProperties>
</file>