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871968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 - 避免 DOM 渲染的冲突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 - 只有一个线程，只能做一件事</a:t>
            </a:r>
          </a:p>
        </p:txBody>
      </p:sp>
      <p:sp>
        <p:nvSpPr>
          <p:cNvPr id="133" name="Shape 133"/>
          <p:cNvSpPr/>
          <p:nvPr/>
        </p:nvSpPr>
        <p:spPr>
          <a:xfrm>
            <a:off x="2043431" y="742798"/>
            <a:ext cx="5057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什么是单线程，和异步的关系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941565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解决方案 - 异步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419781" y="159233"/>
            <a:ext cx="4304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单线程 - 只能关注一件事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146" y="860128"/>
            <a:ext cx="6651708" cy="4080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57932" y="2272031"/>
            <a:ext cx="1628137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可以修改 DOM 结构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浏览器需要渲染 DOM</a:t>
            </a:r>
          </a:p>
        </p:txBody>
      </p:sp>
      <p:sp>
        <p:nvSpPr>
          <p:cNvPr id="143" name="Shape 143"/>
          <p:cNvSpPr/>
          <p:nvPr/>
        </p:nvSpPr>
        <p:spPr>
          <a:xfrm>
            <a:off x="2247278" y="527533"/>
            <a:ext cx="4649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原因 - 避免 DOM 渲染冲突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执行的时候，浏览器 DOM 渲染会暂停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3" y="324042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两段 JS 也不能同时执行（都修改 DOM 就冲突了）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3" y="3818682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webworker 支持多线程，但是不能访问 DOM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1517" y="3509989"/>
            <a:ext cx="44140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js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的执行和浏览器的渲染也是共享一个线程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2" animBg="1" advAuto="0"/>
      <p:bldP spid="142" grpId="1" animBg="1" advAuto="0"/>
      <p:bldP spid="144" grpId="3" animBg="1" advAuto="0"/>
      <p:bldP spid="145" grpId="4" animBg="1" advAuto="0"/>
      <p:bldP spid="146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181781" y="1592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988" y="1669419"/>
            <a:ext cx="7510024" cy="1804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81781" y="1592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800" y="1345798"/>
            <a:ext cx="7492400" cy="245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181781" y="4259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问题二：callback 中不容易模块化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问题一：没按照书写方式执行，可读性查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2" animBg="1" advAuto="0"/>
      <p:bldP spid="15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原因就是为了避免 DOM 渲染的冲突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单线程就是同时只做一件事，两段 JS 不能同时执行</a:t>
            </a:r>
          </a:p>
        </p:txBody>
      </p:sp>
      <p:sp>
        <p:nvSpPr>
          <p:cNvPr id="162" name="Shape 16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异步是一种“无奈”的解决方案，虽然有很多问题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1" animBg="1" advAuto="0"/>
      <p:bldP spid="163" grpId="3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2018-11-10T15:43:49Z</dcterms:modified>
</cp:coreProperties>
</file>