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36" d="100"/>
          <a:sy n="136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494661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9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4" cy="8048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实例分析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文字解释</a:t>
            </a:r>
          </a:p>
        </p:txBody>
      </p:sp>
      <p:sp>
        <p:nvSpPr>
          <p:cNvPr id="133" name="Shape 133"/>
          <p:cNvSpPr/>
          <p:nvPr/>
        </p:nvSpPr>
        <p:spPr>
          <a:xfrm>
            <a:off x="2903100" y="742798"/>
            <a:ext cx="3337800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event-loop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实战代码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2" animBg="1" advAuto="0"/>
      <p:bldP spid="132" grpId="1" animBg="1" advAuto="0"/>
      <p:bldP spid="134" grpId="3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397000" y="222741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什么是异步队列，何时被放入异步队列</a:t>
            </a:r>
          </a:p>
        </p:txBody>
      </p:sp>
      <p:sp>
        <p:nvSpPr>
          <p:cNvPr id="171" name="Shape 171"/>
          <p:cNvSpPr/>
          <p:nvPr/>
        </p:nvSpPr>
        <p:spPr>
          <a:xfrm>
            <a:off x="1396997" y="1649153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异步的解决方案</a:t>
            </a:r>
          </a:p>
        </p:txBody>
      </p:sp>
      <p:sp>
        <p:nvSpPr>
          <p:cNvPr id="172" name="Shape 172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6997" y="2805675"/>
            <a:ext cx="60379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轮询的过程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2" animBg="1" advAuto="0"/>
      <p:bldP spid="171" grpId="1" animBg="1" advAuto="0"/>
      <p:bldP spid="173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原因 - 避免 DOM 渲染冲突</a:t>
            </a:r>
          </a:p>
        </p:txBody>
      </p:sp>
      <p:sp>
        <p:nvSpPr>
          <p:cNvPr id="137" name="Shape 137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单线程 - 同时间只能做一件事</a:t>
            </a:r>
          </a:p>
        </p:txBody>
      </p:sp>
      <p:sp>
        <p:nvSpPr>
          <p:cNvPr id="138" name="Shape 138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知识串联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解决方案 - 异步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实现方式 - event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2" animBg="1" advAuto="0"/>
      <p:bldP spid="137" grpId="1" animBg="1" advAuto="0"/>
      <p:bldP spid="139" grpId="3" animBg="1" advAuto="0"/>
      <p:bldP spid="140" grpId="4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同步代码，直接执行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实现异步的具体解决方案</a:t>
            </a:r>
          </a:p>
        </p:txBody>
      </p:sp>
      <p:sp>
        <p:nvSpPr>
          <p:cNvPr id="144" name="Shape 144"/>
          <p:cNvSpPr/>
          <p:nvPr/>
        </p:nvSpPr>
        <p:spPr>
          <a:xfrm>
            <a:off x="3803648" y="742798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文字解释</a:t>
            </a:r>
          </a:p>
        </p:txBody>
      </p:sp>
      <p:sp>
        <p:nvSpPr>
          <p:cNvPr id="145" name="Shape 145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异步函数先放在 异步队列 中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待同步函数执行完毕，轮询执行 异步队列 的函数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2" animBg="1" advAuto="0"/>
      <p:bldP spid="143" grpId="1" animBg="1" advAuto="0"/>
      <p:bldP spid="145" grpId="3" animBg="1" advAuto="0"/>
      <p:bldP spid="146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757931" y="159231"/>
            <a:ext cx="1628137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2717" y="3011710"/>
            <a:ext cx="6958566" cy="1723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290" y="1061273"/>
            <a:ext cx="4829420" cy="1647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53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696" y="844122"/>
            <a:ext cx="6697410" cy="37231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690" y="2346774"/>
            <a:ext cx="3687420" cy="238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57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6288" y="913108"/>
            <a:ext cx="4651424" cy="386209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561815" y="1036948"/>
            <a:ext cx="351153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ajax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请求成功之后放在异步队列中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3803649" y="1592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实例分析</a:t>
            </a:r>
          </a:p>
        </p:txBody>
      </p:sp>
      <p:pic>
        <p:nvPicPr>
          <p:cNvPr id="160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4165" y="846227"/>
            <a:ext cx="6315670" cy="406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803649" y="2272031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91" y="2363304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同步代码，直接执行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事件轮询，JS 实现异步的具体解决方案</a:t>
            </a:r>
          </a:p>
        </p:txBody>
      </p:sp>
      <p:sp>
        <p:nvSpPr>
          <p:cNvPr id="166" name="Shape 166"/>
          <p:cNvSpPr/>
          <p:nvPr/>
        </p:nvSpPr>
        <p:spPr>
          <a:xfrm>
            <a:off x="4184648" y="742798"/>
            <a:ext cx="774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回顾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1" y="294156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异步函数先放在 异步队列 中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1" y="3519825"/>
            <a:ext cx="58238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待同步函数执行完毕，轮询执行 异步队列 的函数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2" animBg="1" advAuto="0"/>
      <p:bldP spid="165" grpId="1" animBg="1" advAuto="0"/>
      <p:bldP spid="167" grpId="3" animBg="1" advAuto="0"/>
      <p:bldP spid="168" grpId="4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Helvetica Neue</vt:lpstr>
      <vt:lpstr>Microsoft YaHei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曹 立禄</cp:lastModifiedBy>
  <cp:revision>1</cp:revision>
  <dcterms:modified xsi:type="dcterms:W3CDTF">2018-11-10T23:53:36Z</dcterms:modified>
</cp:coreProperties>
</file>