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vl6pPr>
      <a:defRPr>
        <a:latin typeface="+mn-lt"/>
        <a:ea typeface="+mn-ea"/>
        <a:cs typeface="+mn-cs"/>
        <a:sym typeface="Helvetica"/>
      </a:defRPr>
    </a:lvl6pPr>
    <a:lvl7pPr>
      <a:defRPr>
        <a:latin typeface="+mn-lt"/>
        <a:ea typeface="+mn-ea"/>
        <a:cs typeface="+mn-cs"/>
        <a:sym typeface="Helvetica"/>
      </a:defRPr>
    </a:lvl7pPr>
    <a:lvl8pPr>
      <a:defRPr>
        <a:latin typeface="+mn-lt"/>
        <a:ea typeface="+mn-ea"/>
        <a:cs typeface="+mn-cs"/>
        <a:sym typeface="Helvetica"/>
      </a:defRPr>
    </a:lvl8pPr>
    <a:lvl9pPr>
      <a:defRPr>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BDBDB"/>
          </a:solidFill>
        </a:fill>
      </a:tcStyle>
    </a:wholeTbl>
    <a:band2H>
      <a:tcTxStyle/>
      <a:tcStyle>
        <a:tcBdr/>
        <a:fill>
          <a:solidFill>
            <a:srgbClr val="EEEEEE"/>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ECE"/>
          </a:solidFill>
        </a:fill>
      </a:tcStyle>
    </a:wholeTbl>
    <a:band2H>
      <a:tcTxStyle/>
      <a:tcStyle>
        <a:tcBdr/>
        <a:fill>
          <a:solidFill>
            <a:srgbClr val="F1E8E8"/>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5"/>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snapToGrid="0" snapToObjects="1">
      <p:cViewPr varScale="1">
        <p:scale>
          <a:sx n="136" d="100"/>
          <a:sy n="136" d="100"/>
        </p:scale>
        <p:origin x="2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9" name="Shape 12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76989446"/>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 name="Shape 6"/>
          <p:cNvSpPr>
            <a:spLocks noGrp="1"/>
          </p:cNvSpPr>
          <p:nvPr>
            <p:ph type="title"/>
          </p:nvPr>
        </p:nvSpPr>
        <p:spPr>
          <a:xfrm>
            <a:off x="685800" y="1383501"/>
            <a:ext cx="7772400" cy="1531149"/>
          </a:xfrm>
          <a:prstGeom prst="rect">
            <a:avLst/>
          </a:prstGeom>
        </p:spPr>
        <p:txBody>
          <a:bodyPr/>
          <a:lstStyle/>
          <a:p>
            <a:pPr lvl="0">
              <a:defRPr sz="1800">
                <a:solidFill>
                  <a:srgbClr val="000000"/>
                </a:solidFill>
              </a:defRPr>
            </a:pPr>
            <a:r>
              <a:rPr sz="3000">
                <a:solidFill>
                  <a:srgbClr val="C94251"/>
                </a:solidFill>
              </a:rPr>
              <a:t>标题文本</a:t>
            </a:r>
          </a:p>
        </p:txBody>
      </p:sp>
      <p:sp>
        <p:nvSpPr>
          <p:cNvPr id="7" name="Shape 7"/>
          <p:cNvSpPr>
            <a:spLocks noGrp="1"/>
          </p:cNvSpPr>
          <p:nvPr>
            <p:ph type="body" idx="1"/>
          </p:nvPr>
        </p:nvSpPr>
        <p:spPr>
          <a:xfrm>
            <a:off x="1371600" y="2914649"/>
            <a:ext cx="6400800" cy="2228851"/>
          </a:xfrm>
          <a:prstGeom prst="rect">
            <a:avLst/>
          </a:prstGeom>
        </p:spPr>
        <p:txBody>
          <a:bodyPr/>
          <a:lstStyle>
            <a:lvl1pPr marL="0" indent="0" algn="ctr">
              <a:buSzTx/>
              <a:buFontTx/>
              <a:buNone/>
            </a:lvl1pPr>
            <a:lvl2pPr marL="0" indent="0" algn="ctr">
              <a:buSzTx/>
              <a:buFontTx/>
              <a:buNone/>
            </a:lvl2pPr>
            <a:lvl3pPr marL="0" indent="0" algn="ctr">
              <a:buSzTx/>
              <a:buFontTx/>
              <a:buNone/>
            </a:lvl3pPr>
            <a:lvl4pPr marL="0" indent="0" algn="ctr">
              <a:buSzTx/>
              <a:buFontTx/>
              <a:buNone/>
            </a:lvl4pPr>
            <a:lvl5pPr marL="0" indent="0" algn="ctr">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39" name="Shape 39"/>
          <p:cNvSpPr>
            <a:spLocks noGrp="1"/>
          </p:cNvSpPr>
          <p:nvPr>
            <p:ph type="title"/>
          </p:nvPr>
        </p:nvSpPr>
        <p:spPr>
          <a:xfrm>
            <a:off x="457200" y="69849"/>
            <a:ext cx="8229600" cy="1130301"/>
          </a:xfrm>
          <a:prstGeom prst="rect">
            <a:avLst/>
          </a:prstGeom>
        </p:spPr>
        <p:txBody>
          <a:bodyPr/>
          <a:lstStyle/>
          <a:p>
            <a:pPr lvl="0">
              <a:defRPr sz="1800">
                <a:solidFill>
                  <a:srgbClr val="000000"/>
                </a:solidFill>
              </a:defRPr>
            </a:pPr>
            <a:r>
              <a:rPr sz="3000">
                <a:solidFill>
                  <a:srgbClr val="C94251"/>
                </a:solidFill>
              </a:rPr>
              <a:t>标题文本</a:t>
            </a:r>
          </a:p>
        </p:txBody>
      </p:sp>
      <p:sp>
        <p:nvSpPr>
          <p:cNvPr id="40" name="Shape 40"/>
          <p:cNvSpPr>
            <a:spLocks noGrp="1"/>
          </p:cNvSpPr>
          <p:nvPr>
            <p:ph type="body" idx="1"/>
          </p:nvPr>
        </p:nvSpPr>
        <p:spPr>
          <a:xfrm>
            <a:off x="457200" y="1200150"/>
            <a:ext cx="8229600" cy="3943350"/>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43" name="Shape 43"/>
          <p:cNvSpPr>
            <a:spLocks noGrp="1"/>
          </p:cNvSpPr>
          <p:nvPr>
            <p:ph type="title"/>
          </p:nvPr>
        </p:nvSpPr>
        <p:spPr>
          <a:prstGeom prst="rect">
            <a:avLst/>
          </a:prstGeom>
        </p:spPr>
        <p:txBody>
          <a:bodyPr/>
          <a:lstStyle/>
          <a:p>
            <a:pPr lvl="0">
              <a:defRPr sz="1800">
                <a:solidFill>
                  <a:srgbClr val="000000"/>
                </a:solidFill>
              </a:defRPr>
            </a:pPr>
            <a:r>
              <a:rPr sz="3000">
                <a:solidFill>
                  <a:srgbClr val="C94251"/>
                </a:solidFill>
              </a:rPr>
              <a:t>标题文本</a:t>
            </a:r>
          </a:p>
        </p:txBody>
      </p:sp>
      <p:sp>
        <p:nvSpPr>
          <p:cNvPr id="44" name="Shape 44"/>
          <p:cNvSpPr>
            <a:spLocks noGrp="1"/>
          </p:cNvSpPr>
          <p:nvPr>
            <p:ph type="body" idx="1"/>
          </p:nvPr>
        </p:nvSpPr>
        <p:spPr>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47" name="Shape 47"/>
          <p:cNvSpPr>
            <a:spLocks noGrp="1"/>
          </p:cNvSpPr>
          <p:nvPr>
            <p:ph type="title"/>
          </p:nvPr>
        </p:nvSpPr>
        <p:spPr>
          <a:xfrm>
            <a:off x="685800" y="1383501"/>
            <a:ext cx="7772400" cy="1531149"/>
          </a:xfrm>
          <a:prstGeom prst="rect">
            <a:avLst/>
          </a:prstGeom>
        </p:spPr>
        <p:txBody>
          <a:bodyPr/>
          <a:lstStyle/>
          <a:p>
            <a:pPr lvl="0">
              <a:defRPr sz="1800">
                <a:solidFill>
                  <a:srgbClr val="000000"/>
                </a:solidFill>
              </a:defRPr>
            </a:pPr>
            <a:r>
              <a:rPr sz="3000">
                <a:solidFill>
                  <a:srgbClr val="C94251"/>
                </a:solidFill>
              </a:rPr>
              <a:t>标题文本</a:t>
            </a:r>
          </a:p>
        </p:txBody>
      </p:sp>
      <p:sp>
        <p:nvSpPr>
          <p:cNvPr id="48" name="Shape 48"/>
          <p:cNvSpPr>
            <a:spLocks noGrp="1"/>
          </p:cNvSpPr>
          <p:nvPr>
            <p:ph type="body" idx="1"/>
          </p:nvPr>
        </p:nvSpPr>
        <p:spPr>
          <a:xfrm>
            <a:off x="1371600" y="2914649"/>
            <a:ext cx="6400800" cy="2228851"/>
          </a:xfrm>
          <a:prstGeom prst="rect">
            <a:avLst/>
          </a:prstGeom>
        </p:spPr>
        <p:txBody>
          <a:bodyPr/>
          <a:lstStyle>
            <a:lvl1pPr marL="0" indent="0" algn="ctr">
              <a:buSzTx/>
              <a:buFontTx/>
              <a:buNone/>
            </a:lvl1pPr>
            <a:lvl2pPr marL="0" indent="0" algn="ctr">
              <a:buSzTx/>
              <a:buFontTx/>
              <a:buNone/>
            </a:lvl2pPr>
            <a:lvl3pPr marL="0" indent="0" algn="ctr">
              <a:buSzTx/>
              <a:buFontTx/>
              <a:buNone/>
            </a:lvl3pPr>
            <a:lvl4pPr marL="0" indent="0" algn="ctr">
              <a:buSzTx/>
              <a:buFontTx/>
              <a:buNone/>
            </a:lvl4pPr>
            <a:lvl5pPr marL="0" indent="0" algn="ctr">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1" name="Shape 51"/>
          <p:cNvSpPr>
            <a:spLocks noGrp="1"/>
          </p:cNvSpPr>
          <p:nvPr>
            <p:ph type="title"/>
          </p:nvPr>
        </p:nvSpPr>
        <p:spPr>
          <a:xfrm>
            <a:off x="457200" y="69849"/>
            <a:ext cx="8229600" cy="1130301"/>
          </a:xfrm>
          <a:prstGeom prst="rect">
            <a:avLst/>
          </a:prstGeom>
        </p:spPr>
        <p:txBody>
          <a:bodyPr/>
          <a:lstStyle/>
          <a:p>
            <a:pPr lvl="0">
              <a:defRPr sz="1800">
                <a:solidFill>
                  <a:srgbClr val="000000"/>
                </a:solidFill>
              </a:defRPr>
            </a:pPr>
            <a:r>
              <a:rPr sz="3000">
                <a:solidFill>
                  <a:srgbClr val="C94251"/>
                </a:solidFill>
              </a:rPr>
              <a:t>标题文本</a:t>
            </a:r>
          </a:p>
        </p:txBody>
      </p:sp>
      <p:sp>
        <p:nvSpPr>
          <p:cNvPr id="52" name="Shape 52"/>
          <p:cNvSpPr>
            <a:spLocks noGrp="1"/>
          </p:cNvSpPr>
          <p:nvPr>
            <p:ph type="body" idx="1"/>
          </p:nvPr>
        </p:nvSpPr>
        <p:spPr>
          <a:xfrm>
            <a:off x="457200" y="1200150"/>
            <a:ext cx="8229600" cy="3943350"/>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53" name="Shape 5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55" name="Shape 55"/>
          <p:cNvSpPr>
            <a:spLocks noGrp="1"/>
          </p:cNvSpPr>
          <p:nvPr>
            <p:ph type="title"/>
          </p:nvPr>
        </p:nvSpPr>
        <p:spPr>
          <a:xfrm>
            <a:off x="722312" y="4406900"/>
            <a:ext cx="7772401" cy="1362075"/>
          </a:xfrm>
          <a:prstGeom prst="rect">
            <a:avLst/>
          </a:prstGeom>
        </p:spPr>
        <p:txBody>
          <a:bodyPr anchor="t"/>
          <a:lstStyle>
            <a:lvl1pPr algn="l">
              <a:defRPr sz="4000" cap="all"/>
            </a:lvl1pPr>
          </a:lstStyle>
          <a:p>
            <a:pPr lvl="0">
              <a:defRPr sz="1800" cap="none">
                <a:solidFill>
                  <a:srgbClr val="000000"/>
                </a:solidFill>
              </a:defRPr>
            </a:pPr>
            <a:r>
              <a:rPr sz="4000" cap="all">
                <a:solidFill>
                  <a:srgbClr val="C94251"/>
                </a:solidFill>
              </a:rPr>
              <a:t>标题文本</a:t>
            </a:r>
          </a:p>
        </p:txBody>
      </p:sp>
      <p:sp>
        <p:nvSpPr>
          <p:cNvPr id="56" name="Shape 56"/>
          <p:cNvSpPr>
            <a:spLocks noGrp="1"/>
          </p:cNvSpPr>
          <p:nvPr>
            <p:ph type="body" idx="1"/>
          </p:nvPr>
        </p:nvSpPr>
        <p:spPr>
          <a:xfrm>
            <a:off x="722312" y="2906713"/>
            <a:ext cx="7772401" cy="1500197"/>
          </a:xfrm>
          <a:prstGeom prst="rect">
            <a:avLst/>
          </a:prstGeom>
        </p:spPr>
        <p:txBody>
          <a:bodyPr anchor="b"/>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57" name="Shape 5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59" name="Shape 59"/>
          <p:cNvSpPr>
            <a:spLocks noGrp="1"/>
          </p:cNvSpPr>
          <p:nvPr>
            <p:ph type="title"/>
          </p:nvPr>
        </p:nvSpPr>
        <p:spPr>
          <a:xfrm>
            <a:off x="457200" y="0"/>
            <a:ext cx="8229600" cy="1270000"/>
          </a:xfrm>
          <a:prstGeom prst="rect">
            <a:avLst/>
          </a:prstGeom>
        </p:spPr>
        <p:txBody>
          <a:bodyPr/>
          <a:lstStyle/>
          <a:p>
            <a:pPr lvl="0">
              <a:defRPr sz="1800">
                <a:solidFill>
                  <a:srgbClr val="000000"/>
                </a:solidFill>
              </a:defRPr>
            </a:pPr>
            <a:r>
              <a:rPr sz="3000">
                <a:solidFill>
                  <a:srgbClr val="C94251"/>
                </a:solidFill>
              </a:rPr>
              <a:t>标题文本</a:t>
            </a:r>
          </a:p>
        </p:txBody>
      </p:sp>
      <p:sp>
        <p:nvSpPr>
          <p:cNvPr id="60" name="Shape 60"/>
          <p:cNvSpPr>
            <a:spLocks noGrp="1"/>
          </p:cNvSpPr>
          <p:nvPr>
            <p:ph type="body"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lvl="0">
              <a:defRPr sz="1800">
                <a:solidFill>
                  <a:srgbClr val="000000"/>
                </a:solidFill>
              </a:defRPr>
            </a:pPr>
            <a:r>
              <a:rPr sz="2800">
                <a:solidFill>
                  <a:srgbClr val="474747"/>
                </a:solidFill>
              </a:rPr>
              <a:t>正文级别 1</a:t>
            </a:r>
          </a:p>
          <a:p>
            <a:pPr lvl="1">
              <a:defRPr sz="1800">
                <a:solidFill>
                  <a:srgbClr val="000000"/>
                </a:solidFill>
              </a:defRPr>
            </a:pPr>
            <a:r>
              <a:rPr sz="2800">
                <a:solidFill>
                  <a:srgbClr val="474747"/>
                </a:solidFill>
              </a:rPr>
              <a:t>正文级别 2</a:t>
            </a:r>
          </a:p>
          <a:p>
            <a:pPr lvl="2">
              <a:defRPr sz="1800">
                <a:solidFill>
                  <a:srgbClr val="000000"/>
                </a:solidFill>
              </a:defRPr>
            </a:pPr>
            <a:r>
              <a:rPr sz="2800">
                <a:solidFill>
                  <a:srgbClr val="474747"/>
                </a:solidFill>
              </a:rPr>
              <a:t>正文级别 3</a:t>
            </a:r>
          </a:p>
          <a:p>
            <a:pPr lvl="3">
              <a:defRPr sz="1800">
                <a:solidFill>
                  <a:srgbClr val="000000"/>
                </a:solidFill>
              </a:defRPr>
            </a:pPr>
            <a:r>
              <a:rPr sz="2800">
                <a:solidFill>
                  <a:srgbClr val="474747"/>
                </a:solidFill>
              </a:rPr>
              <a:t>正文级别 4</a:t>
            </a:r>
          </a:p>
          <a:p>
            <a:pPr lvl="4">
              <a:defRPr sz="1800">
                <a:solidFill>
                  <a:srgbClr val="000000"/>
                </a:solidFill>
              </a:defRPr>
            </a:pPr>
            <a:r>
              <a:rPr sz="2800">
                <a:solidFill>
                  <a:srgbClr val="474747"/>
                </a:solidFill>
              </a:rPr>
              <a:t>正文级别 5</a:t>
            </a:r>
          </a:p>
        </p:txBody>
      </p:sp>
      <p:sp>
        <p:nvSpPr>
          <p:cNvPr id="61" name="Shape 6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63" name="Shape 63"/>
          <p:cNvSpPr>
            <a:spLocks noGrp="1"/>
          </p:cNvSpPr>
          <p:nvPr>
            <p:ph type="title"/>
          </p:nvPr>
        </p:nvSpPr>
        <p:spPr>
          <a:xfrm>
            <a:off x="457200" y="141167"/>
            <a:ext cx="8229600" cy="987666"/>
          </a:xfrm>
          <a:prstGeom prst="rect">
            <a:avLst/>
          </a:prstGeom>
        </p:spPr>
        <p:txBody>
          <a:bodyPr/>
          <a:lstStyle/>
          <a:p>
            <a:pPr lvl="0">
              <a:defRPr sz="1800">
                <a:solidFill>
                  <a:srgbClr val="000000"/>
                </a:solidFill>
              </a:defRPr>
            </a:pPr>
            <a:r>
              <a:rPr sz="3000">
                <a:solidFill>
                  <a:srgbClr val="C94251"/>
                </a:solidFill>
              </a:rPr>
              <a:t>标题文本</a:t>
            </a:r>
          </a:p>
        </p:txBody>
      </p:sp>
      <p:sp>
        <p:nvSpPr>
          <p:cNvPr id="64" name="Shape 64"/>
          <p:cNvSpPr>
            <a:spLocks noGrp="1"/>
          </p:cNvSpPr>
          <p:nvPr>
            <p:ph type="body" idx="1"/>
          </p:nvPr>
        </p:nvSpPr>
        <p:spPr>
          <a:xfrm>
            <a:off x="457200" y="1128830"/>
            <a:ext cx="4040188" cy="1046045"/>
          </a:xfrm>
          <a:prstGeom prst="rect">
            <a:avLst/>
          </a:prstGeom>
        </p:spPr>
        <p:txBody>
          <a:bodyPr anchor="b"/>
          <a:lstStyle>
            <a:lvl1pPr marL="0" indent="0">
              <a:spcBef>
                <a:spcPts val="500"/>
              </a:spcBef>
              <a:buSzTx/>
              <a:buFontTx/>
              <a:buNone/>
              <a:defRPr sz="2400"/>
            </a:lvl1pPr>
            <a:lvl2pPr marL="0" indent="0">
              <a:spcBef>
                <a:spcPts val="500"/>
              </a:spcBef>
              <a:buSzTx/>
              <a:buFontTx/>
              <a:buNone/>
              <a:defRPr sz="2400"/>
            </a:lvl2pPr>
            <a:lvl3pPr marL="0" indent="0">
              <a:spcBef>
                <a:spcPts val="500"/>
              </a:spcBef>
              <a:buSzTx/>
              <a:buFontTx/>
              <a:buNone/>
              <a:defRPr sz="2400"/>
            </a:lvl3pPr>
            <a:lvl4pPr marL="0" indent="0">
              <a:spcBef>
                <a:spcPts val="500"/>
              </a:spcBef>
              <a:buSzTx/>
              <a:buFontTx/>
              <a:buNone/>
              <a:defRPr sz="2400"/>
            </a:lvl4pPr>
            <a:lvl5pPr marL="0" indent="0">
              <a:spcBef>
                <a:spcPts val="500"/>
              </a:spcBef>
              <a:buSzTx/>
              <a:buFontTx/>
              <a:buNone/>
              <a:defRPr sz="2400"/>
            </a:lvl5pPr>
          </a:lstStyle>
          <a:p>
            <a:pPr lvl="0">
              <a:defRPr sz="1800">
                <a:solidFill>
                  <a:srgbClr val="000000"/>
                </a:solidFill>
              </a:defRPr>
            </a:pPr>
            <a:r>
              <a:rPr sz="2400">
                <a:solidFill>
                  <a:srgbClr val="474747"/>
                </a:solidFill>
              </a:rPr>
              <a:t>正文级别 1</a:t>
            </a:r>
          </a:p>
          <a:p>
            <a:pPr lvl="1">
              <a:defRPr sz="1800">
                <a:solidFill>
                  <a:srgbClr val="000000"/>
                </a:solidFill>
              </a:defRPr>
            </a:pPr>
            <a:r>
              <a:rPr sz="2400">
                <a:solidFill>
                  <a:srgbClr val="474747"/>
                </a:solidFill>
              </a:rPr>
              <a:t>正文级别 2</a:t>
            </a:r>
          </a:p>
          <a:p>
            <a:pPr lvl="2">
              <a:defRPr sz="1800">
                <a:solidFill>
                  <a:srgbClr val="000000"/>
                </a:solidFill>
              </a:defRPr>
            </a:pPr>
            <a:r>
              <a:rPr sz="2400">
                <a:solidFill>
                  <a:srgbClr val="474747"/>
                </a:solidFill>
              </a:rPr>
              <a:t>正文级别 3</a:t>
            </a:r>
          </a:p>
          <a:p>
            <a:pPr lvl="3">
              <a:defRPr sz="1800">
                <a:solidFill>
                  <a:srgbClr val="000000"/>
                </a:solidFill>
              </a:defRPr>
            </a:pPr>
            <a:r>
              <a:rPr sz="2400">
                <a:solidFill>
                  <a:srgbClr val="474747"/>
                </a:solidFill>
              </a:rPr>
              <a:t>正文级别 4</a:t>
            </a:r>
          </a:p>
          <a:p>
            <a:pPr lvl="4">
              <a:defRPr sz="1800">
                <a:solidFill>
                  <a:srgbClr val="000000"/>
                </a:solidFill>
              </a:defRPr>
            </a:pPr>
            <a:r>
              <a:rPr sz="2400">
                <a:solidFill>
                  <a:srgbClr val="474747"/>
                </a:solidFill>
              </a:rPr>
              <a:t>正文级别 5</a:t>
            </a:r>
          </a:p>
        </p:txBody>
      </p:sp>
      <p:sp>
        <p:nvSpPr>
          <p:cNvPr id="65" name="Shape 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7" name="Shape 67"/>
          <p:cNvSpPr>
            <a:spLocks noGrp="1"/>
          </p:cNvSpPr>
          <p:nvPr>
            <p:ph type="title"/>
          </p:nvPr>
        </p:nvSpPr>
        <p:spPr>
          <a:xfrm>
            <a:off x="457200" y="0"/>
            <a:ext cx="8229600" cy="1270000"/>
          </a:xfrm>
          <a:prstGeom prst="rect">
            <a:avLst/>
          </a:prstGeom>
        </p:spPr>
        <p:txBody>
          <a:bodyPr/>
          <a:lstStyle/>
          <a:p>
            <a:pPr lvl="0">
              <a:defRPr sz="1800">
                <a:solidFill>
                  <a:srgbClr val="000000"/>
                </a:solidFill>
              </a:defRPr>
            </a:pPr>
            <a:r>
              <a:rPr sz="3000">
                <a:solidFill>
                  <a:srgbClr val="C94251"/>
                </a:solidFill>
              </a:rPr>
              <a:t>标题文本</a:t>
            </a:r>
          </a:p>
        </p:txBody>
      </p:sp>
      <p:sp>
        <p:nvSpPr>
          <p:cNvPr id="68" name="Shape 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0" name="Shape 7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a:spLocks noGrp="1"/>
          </p:cNvSpPr>
          <p:nvPr>
            <p:ph type="title"/>
          </p:nvPr>
        </p:nvSpPr>
        <p:spPr>
          <a:xfrm>
            <a:off x="457200" y="0"/>
            <a:ext cx="3008316" cy="1435100"/>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73" name="Shape 73"/>
          <p:cNvSpPr>
            <a:spLocks noGrp="1"/>
          </p:cNvSpPr>
          <p:nvPr>
            <p:ph type="body" idx="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pPr lvl="0">
              <a:defRPr sz="1800">
                <a:solidFill>
                  <a:srgbClr val="000000"/>
                </a:solidFill>
              </a:defRPr>
            </a:pPr>
            <a:r>
              <a:rPr sz="3200">
                <a:solidFill>
                  <a:srgbClr val="474747"/>
                </a:solidFill>
              </a:rPr>
              <a:t>正文级别 1</a:t>
            </a:r>
          </a:p>
          <a:p>
            <a:pPr lvl="1">
              <a:defRPr sz="1800">
                <a:solidFill>
                  <a:srgbClr val="000000"/>
                </a:solidFill>
              </a:defRPr>
            </a:pPr>
            <a:r>
              <a:rPr sz="3200">
                <a:solidFill>
                  <a:srgbClr val="474747"/>
                </a:solidFill>
              </a:rPr>
              <a:t>正文级别 2</a:t>
            </a:r>
          </a:p>
          <a:p>
            <a:pPr lvl="2">
              <a:defRPr sz="1800">
                <a:solidFill>
                  <a:srgbClr val="000000"/>
                </a:solidFill>
              </a:defRPr>
            </a:pPr>
            <a:r>
              <a:rPr sz="3200">
                <a:solidFill>
                  <a:srgbClr val="474747"/>
                </a:solidFill>
              </a:rPr>
              <a:t>正文级别 3</a:t>
            </a:r>
          </a:p>
          <a:p>
            <a:pPr lvl="3">
              <a:defRPr sz="1800">
                <a:solidFill>
                  <a:srgbClr val="000000"/>
                </a:solidFill>
              </a:defRPr>
            </a:pPr>
            <a:r>
              <a:rPr sz="3200">
                <a:solidFill>
                  <a:srgbClr val="474747"/>
                </a:solidFill>
              </a:rPr>
              <a:t>正文级别 4</a:t>
            </a:r>
          </a:p>
          <a:p>
            <a:pPr lvl="4">
              <a:defRPr sz="1800">
                <a:solidFill>
                  <a:srgbClr val="000000"/>
                </a:solidFill>
              </a:defRPr>
            </a:pPr>
            <a:r>
              <a:rPr sz="3200">
                <a:solidFill>
                  <a:srgbClr val="474747"/>
                </a:solidFill>
              </a:rPr>
              <a:t>正文级别 5</a:t>
            </a:r>
          </a:p>
        </p:txBody>
      </p:sp>
      <p:sp>
        <p:nvSpPr>
          <p:cNvPr id="74" name="Shape 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0" name="Shape 10"/>
          <p:cNvSpPr>
            <a:spLocks noGrp="1"/>
          </p:cNvSpPr>
          <p:nvPr>
            <p:ph type="title"/>
          </p:nvPr>
        </p:nvSpPr>
        <p:spPr>
          <a:xfrm>
            <a:off x="457200" y="69849"/>
            <a:ext cx="8229600" cy="1130301"/>
          </a:xfrm>
          <a:prstGeom prst="rect">
            <a:avLst/>
          </a:prstGeom>
        </p:spPr>
        <p:txBody>
          <a:bodyPr/>
          <a:lstStyle/>
          <a:p>
            <a:pPr lvl="0">
              <a:defRPr sz="1800">
                <a:solidFill>
                  <a:srgbClr val="000000"/>
                </a:solidFill>
              </a:defRPr>
            </a:pPr>
            <a:r>
              <a:rPr sz="3000">
                <a:solidFill>
                  <a:srgbClr val="C94251"/>
                </a:solidFill>
              </a:rPr>
              <a:t>标题文本</a:t>
            </a:r>
          </a:p>
        </p:txBody>
      </p:sp>
      <p:sp>
        <p:nvSpPr>
          <p:cNvPr id="11" name="Shape 11"/>
          <p:cNvSpPr>
            <a:spLocks noGrp="1"/>
          </p:cNvSpPr>
          <p:nvPr>
            <p:ph type="body" idx="1"/>
          </p:nvPr>
        </p:nvSpPr>
        <p:spPr>
          <a:xfrm>
            <a:off x="457200" y="1200150"/>
            <a:ext cx="8229600" cy="3943350"/>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6" name="Shape 76"/>
          <p:cNvSpPr>
            <a:spLocks noGrp="1"/>
          </p:cNvSpPr>
          <p:nvPr>
            <p:ph type="title"/>
          </p:nvPr>
        </p:nvSpPr>
        <p:spPr>
          <a:xfrm>
            <a:off x="1792288" y="4800600"/>
            <a:ext cx="5486404" cy="566738"/>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77" name="Shape 77"/>
          <p:cNvSpPr>
            <a:spLocks noGrp="1"/>
          </p:cNvSpPr>
          <p:nvPr>
            <p:ph type="body" idx="1"/>
          </p:nvPr>
        </p:nvSpPr>
        <p:spPr>
          <a:xfrm>
            <a:off x="1792288" y="5367337"/>
            <a:ext cx="5486404" cy="804872"/>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lvl="0">
              <a:defRPr sz="1800">
                <a:solidFill>
                  <a:srgbClr val="000000"/>
                </a:solidFill>
              </a:defRPr>
            </a:pPr>
            <a:r>
              <a:rPr sz="1400">
                <a:solidFill>
                  <a:srgbClr val="474747"/>
                </a:solidFill>
              </a:rPr>
              <a:t>正文级别 1</a:t>
            </a:r>
          </a:p>
          <a:p>
            <a:pPr lvl="1">
              <a:defRPr sz="1800">
                <a:solidFill>
                  <a:srgbClr val="000000"/>
                </a:solidFill>
              </a:defRPr>
            </a:pPr>
            <a:r>
              <a:rPr sz="1400">
                <a:solidFill>
                  <a:srgbClr val="474747"/>
                </a:solidFill>
              </a:rPr>
              <a:t>正文级别 2</a:t>
            </a:r>
          </a:p>
          <a:p>
            <a:pPr lvl="2">
              <a:defRPr sz="1800">
                <a:solidFill>
                  <a:srgbClr val="000000"/>
                </a:solidFill>
              </a:defRPr>
            </a:pPr>
            <a:r>
              <a:rPr sz="1400">
                <a:solidFill>
                  <a:srgbClr val="474747"/>
                </a:solidFill>
              </a:rPr>
              <a:t>正文级别 3</a:t>
            </a:r>
          </a:p>
          <a:p>
            <a:pPr lvl="3">
              <a:defRPr sz="1800">
                <a:solidFill>
                  <a:srgbClr val="000000"/>
                </a:solidFill>
              </a:defRPr>
            </a:pPr>
            <a:r>
              <a:rPr sz="1400">
                <a:solidFill>
                  <a:srgbClr val="474747"/>
                </a:solidFill>
              </a:rPr>
              <a:t>正文级别 4</a:t>
            </a:r>
          </a:p>
          <a:p>
            <a:pPr lvl="4">
              <a:defRPr sz="1800">
                <a:solidFill>
                  <a:srgbClr val="000000"/>
                </a:solidFill>
              </a:defRPr>
            </a:pPr>
            <a:r>
              <a:rPr sz="1400">
                <a:solidFill>
                  <a:srgbClr val="474747"/>
                </a:solidFill>
              </a:rPr>
              <a:t>正文级别 5</a:t>
            </a:r>
          </a:p>
        </p:txBody>
      </p:sp>
      <p:sp>
        <p:nvSpPr>
          <p:cNvPr id="78" name="Shape 7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80" name="Shape 80"/>
          <p:cNvSpPr>
            <a:spLocks noGrp="1"/>
          </p:cNvSpPr>
          <p:nvPr>
            <p:ph type="title"/>
          </p:nvPr>
        </p:nvSpPr>
        <p:spPr>
          <a:xfrm>
            <a:off x="457200" y="69849"/>
            <a:ext cx="8229600" cy="1130301"/>
          </a:xfrm>
          <a:prstGeom prst="rect">
            <a:avLst/>
          </a:prstGeom>
        </p:spPr>
        <p:txBody>
          <a:bodyPr/>
          <a:lstStyle/>
          <a:p>
            <a:pPr lvl="0">
              <a:defRPr sz="1800">
                <a:solidFill>
                  <a:srgbClr val="000000"/>
                </a:solidFill>
              </a:defRPr>
            </a:pPr>
            <a:r>
              <a:rPr sz="3000">
                <a:solidFill>
                  <a:srgbClr val="C94251"/>
                </a:solidFill>
              </a:rPr>
              <a:t>标题文本</a:t>
            </a:r>
          </a:p>
        </p:txBody>
      </p:sp>
      <p:sp>
        <p:nvSpPr>
          <p:cNvPr id="81" name="Shape 81"/>
          <p:cNvSpPr>
            <a:spLocks noGrp="1"/>
          </p:cNvSpPr>
          <p:nvPr>
            <p:ph type="body" idx="1"/>
          </p:nvPr>
        </p:nvSpPr>
        <p:spPr>
          <a:xfrm>
            <a:off x="457200" y="1200150"/>
            <a:ext cx="8229600" cy="3943350"/>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82" name="Shape 8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p>
            <a:pPr lvl="0">
              <a:defRPr sz="1800">
                <a:solidFill>
                  <a:srgbClr val="000000"/>
                </a:solidFill>
              </a:defRPr>
            </a:pPr>
            <a:r>
              <a:rPr sz="3000">
                <a:solidFill>
                  <a:srgbClr val="C94251"/>
                </a:solidFill>
              </a:rPr>
              <a:t>标题文本</a:t>
            </a:r>
          </a:p>
        </p:txBody>
      </p:sp>
      <p:sp>
        <p:nvSpPr>
          <p:cNvPr id="85" name="Shape 85"/>
          <p:cNvSpPr>
            <a:spLocks noGrp="1"/>
          </p:cNvSpPr>
          <p:nvPr>
            <p:ph type="body" idx="1"/>
          </p:nvPr>
        </p:nvSpPr>
        <p:spPr>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86" name="Shape 8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88" name="Shape 88"/>
          <p:cNvSpPr>
            <a:spLocks noGrp="1"/>
          </p:cNvSpPr>
          <p:nvPr>
            <p:ph type="title"/>
          </p:nvPr>
        </p:nvSpPr>
        <p:spPr>
          <a:xfrm>
            <a:off x="685800" y="1597817"/>
            <a:ext cx="7772400" cy="1316833"/>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89" name="Shape 89"/>
          <p:cNvSpPr>
            <a:spLocks noGrp="1"/>
          </p:cNvSpPr>
          <p:nvPr>
            <p:ph type="body" idx="1"/>
          </p:nvPr>
        </p:nvSpPr>
        <p:spPr>
          <a:xfrm>
            <a:off x="1371600" y="2914649"/>
            <a:ext cx="6400800" cy="2228851"/>
          </a:xfrm>
          <a:prstGeom prst="rect">
            <a:avLst/>
          </a:prstGeom>
        </p:spPr>
        <p:txBody>
          <a:bodyPr/>
          <a:lstStyle>
            <a:lvl1pPr marL="0" indent="0" algn="ctr">
              <a:buSzTx/>
              <a:buFontTx/>
              <a:buNone/>
            </a:lvl1pPr>
            <a:lvl2pPr marL="0" indent="0" algn="ctr">
              <a:buSzTx/>
              <a:buFontTx/>
              <a:buNone/>
            </a:lvl2pPr>
            <a:lvl3pPr marL="0" indent="0" algn="ctr">
              <a:buSzTx/>
              <a:buFontTx/>
              <a:buNone/>
            </a:lvl3pPr>
            <a:lvl4pPr marL="0" indent="0" algn="ctr">
              <a:buSzTx/>
              <a:buFontTx/>
              <a:buNone/>
            </a:lvl4pPr>
            <a:lvl5pPr marL="0" indent="0" algn="ctr">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90" name="Shape 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92" name="Shape 92"/>
          <p:cNvSpPr>
            <a:spLocks noGrp="1"/>
          </p:cNvSpPr>
          <p:nvPr>
            <p:ph type="title"/>
          </p:nvPr>
        </p:nvSpPr>
        <p:spPr>
          <a:xfrm>
            <a:off x="0" y="0"/>
            <a:ext cx="1271" cy="1271"/>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93" name="Shape 93"/>
          <p:cNvSpPr>
            <a:spLocks noGrp="1"/>
          </p:cNvSpPr>
          <p:nvPr>
            <p:ph type="body" idx="1"/>
          </p:nvPr>
        </p:nvSpPr>
        <p:spPr>
          <a:xfrm>
            <a:off x="0" y="0"/>
            <a:ext cx="1271" cy="1271"/>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94" name="Shape 9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96" name="Shape 96"/>
          <p:cNvSpPr>
            <a:spLocks noGrp="1"/>
          </p:cNvSpPr>
          <p:nvPr>
            <p:ph type="title"/>
          </p:nvPr>
        </p:nvSpPr>
        <p:spPr>
          <a:xfrm>
            <a:off x="722312" y="4406900"/>
            <a:ext cx="7772401" cy="1362075"/>
          </a:xfrm>
          <a:prstGeom prst="rect">
            <a:avLst/>
          </a:prstGeom>
        </p:spPr>
        <p:txBody>
          <a:bodyPr anchor="t"/>
          <a:lstStyle>
            <a:lvl1pPr algn="l">
              <a:defRPr sz="4000" cap="all"/>
            </a:lvl1pPr>
          </a:lstStyle>
          <a:p>
            <a:pPr lvl="0">
              <a:defRPr sz="1800" cap="none">
                <a:solidFill>
                  <a:srgbClr val="000000"/>
                </a:solidFill>
              </a:defRPr>
            </a:pPr>
            <a:r>
              <a:rPr sz="4000" cap="all">
                <a:solidFill>
                  <a:srgbClr val="C94251"/>
                </a:solidFill>
              </a:rPr>
              <a:t>标题文本</a:t>
            </a:r>
          </a:p>
        </p:txBody>
      </p:sp>
      <p:sp>
        <p:nvSpPr>
          <p:cNvPr id="97" name="Shape 97"/>
          <p:cNvSpPr>
            <a:spLocks noGrp="1"/>
          </p:cNvSpPr>
          <p:nvPr>
            <p:ph type="body" idx="1"/>
          </p:nvPr>
        </p:nvSpPr>
        <p:spPr>
          <a:xfrm>
            <a:off x="722312" y="2906713"/>
            <a:ext cx="7772401" cy="1500197"/>
          </a:xfrm>
          <a:prstGeom prst="rect">
            <a:avLst/>
          </a:prstGeom>
        </p:spPr>
        <p:txBody>
          <a:bodyPr anchor="b"/>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98" name="Shape 9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00" name="Shape 100"/>
          <p:cNvSpPr>
            <a:spLocks noGrp="1"/>
          </p:cNvSpPr>
          <p:nvPr>
            <p:ph type="title"/>
          </p:nvPr>
        </p:nvSpPr>
        <p:spPr>
          <a:xfrm>
            <a:off x="0" y="0"/>
            <a:ext cx="1271" cy="5143500"/>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101" name="Shape 101"/>
          <p:cNvSpPr>
            <a:spLocks noGrp="1"/>
          </p:cNvSpPr>
          <p:nvPr>
            <p:ph type="body"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lvl="0">
              <a:defRPr sz="1800">
                <a:solidFill>
                  <a:srgbClr val="000000"/>
                </a:solidFill>
              </a:defRPr>
            </a:pPr>
            <a:r>
              <a:rPr sz="2800">
                <a:solidFill>
                  <a:srgbClr val="474747"/>
                </a:solidFill>
              </a:rPr>
              <a:t>正文级别 1</a:t>
            </a:r>
          </a:p>
          <a:p>
            <a:pPr lvl="1">
              <a:defRPr sz="1800">
                <a:solidFill>
                  <a:srgbClr val="000000"/>
                </a:solidFill>
              </a:defRPr>
            </a:pPr>
            <a:r>
              <a:rPr sz="2800">
                <a:solidFill>
                  <a:srgbClr val="474747"/>
                </a:solidFill>
              </a:rPr>
              <a:t>正文级别 2</a:t>
            </a:r>
          </a:p>
          <a:p>
            <a:pPr lvl="2">
              <a:defRPr sz="1800">
                <a:solidFill>
                  <a:srgbClr val="000000"/>
                </a:solidFill>
              </a:defRPr>
            </a:pPr>
            <a:r>
              <a:rPr sz="2800">
                <a:solidFill>
                  <a:srgbClr val="474747"/>
                </a:solidFill>
              </a:rPr>
              <a:t>正文级别 3</a:t>
            </a:r>
          </a:p>
          <a:p>
            <a:pPr lvl="3">
              <a:defRPr sz="1800">
                <a:solidFill>
                  <a:srgbClr val="000000"/>
                </a:solidFill>
              </a:defRPr>
            </a:pPr>
            <a:r>
              <a:rPr sz="2800">
                <a:solidFill>
                  <a:srgbClr val="474747"/>
                </a:solidFill>
              </a:rPr>
              <a:t>正文级别 4</a:t>
            </a:r>
          </a:p>
          <a:p>
            <a:pPr lvl="4">
              <a:defRPr sz="1800">
                <a:solidFill>
                  <a:srgbClr val="000000"/>
                </a:solidFill>
              </a:defRPr>
            </a:pPr>
            <a:r>
              <a:rPr sz="2800">
                <a:solidFill>
                  <a:srgbClr val="474747"/>
                </a:solidFill>
              </a:rPr>
              <a:t>正文级别 5</a:t>
            </a:r>
          </a:p>
        </p:txBody>
      </p:sp>
      <p:sp>
        <p:nvSpPr>
          <p:cNvPr id="102" name="Shape 10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 name="Shape 104"/>
          <p:cNvSpPr>
            <a:spLocks noGrp="1"/>
          </p:cNvSpPr>
          <p:nvPr>
            <p:ph type="title"/>
          </p:nvPr>
        </p:nvSpPr>
        <p:spPr>
          <a:xfrm>
            <a:off x="0" y="0"/>
            <a:ext cx="1271" cy="5143500"/>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105" name="Shape 105"/>
          <p:cNvSpPr>
            <a:spLocks noGrp="1"/>
          </p:cNvSpPr>
          <p:nvPr>
            <p:ph type="body" idx="1"/>
          </p:nvPr>
        </p:nvSpPr>
        <p:spPr>
          <a:xfrm>
            <a:off x="457200" y="0"/>
            <a:ext cx="4040188" cy="2174876"/>
          </a:xfrm>
          <a:prstGeom prst="rect">
            <a:avLst/>
          </a:prstGeom>
        </p:spPr>
        <p:txBody>
          <a:bodyPr anchor="b"/>
          <a:lstStyle>
            <a:lvl1pPr marL="0" indent="0">
              <a:spcBef>
                <a:spcPts val="500"/>
              </a:spcBef>
              <a:buSzTx/>
              <a:buFontTx/>
              <a:buNone/>
              <a:defRPr sz="2400"/>
            </a:lvl1pPr>
            <a:lvl2pPr marL="0" indent="0">
              <a:spcBef>
                <a:spcPts val="500"/>
              </a:spcBef>
              <a:buSzTx/>
              <a:buFontTx/>
              <a:buNone/>
              <a:defRPr sz="2400"/>
            </a:lvl2pPr>
            <a:lvl3pPr marL="0" indent="0">
              <a:spcBef>
                <a:spcPts val="500"/>
              </a:spcBef>
              <a:buSzTx/>
              <a:buFontTx/>
              <a:buNone/>
              <a:defRPr sz="2400"/>
            </a:lvl3pPr>
            <a:lvl4pPr marL="0" indent="0">
              <a:spcBef>
                <a:spcPts val="500"/>
              </a:spcBef>
              <a:buSzTx/>
              <a:buFontTx/>
              <a:buNone/>
              <a:defRPr sz="2400"/>
            </a:lvl4pPr>
            <a:lvl5pPr marL="0" indent="0">
              <a:spcBef>
                <a:spcPts val="500"/>
              </a:spcBef>
              <a:buSzTx/>
              <a:buFontTx/>
              <a:buNone/>
              <a:defRPr sz="2400"/>
            </a:lvl5pPr>
          </a:lstStyle>
          <a:p>
            <a:pPr lvl="0">
              <a:defRPr sz="1800">
                <a:solidFill>
                  <a:srgbClr val="000000"/>
                </a:solidFill>
              </a:defRPr>
            </a:pPr>
            <a:r>
              <a:rPr sz="2400">
                <a:solidFill>
                  <a:srgbClr val="474747"/>
                </a:solidFill>
              </a:rPr>
              <a:t>正文级别 1</a:t>
            </a:r>
          </a:p>
          <a:p>
            <a:pPr lvl="1">
              <a:defRPr sz="1800">
                <a:solidFill>
                  <a:srgbClr val="000000"/>
                </a:solidFill>
              </a:defRPr>
            </a:pPr>
            <a:r>
              <a:rPr sz="2400">
                <a:solidFill>
                  <a:srgbClr val="474747"/>
                </a:solidFill>
              </a:rPr>
              <a:t>正文级别 2</a:t>
            </a:r>
          </a:p>
          <a:p>
            <a:pPr lvl="2">
              <a:defRPr sz="1800">
                <a:solidFill>
                  <a:srgbClr val="000000"/>
                </a:solidFill>
              </a:defRPr>
            </a:pPr>
            <a:r>
              <a:rPr sz="2400">
                <a:solidFill>
                  <a:srgbClr val="474747"/>
                </a:solidFill>
              </a:rPr>
              <a:t>正文级别 3</a:t>
            </a:r>
          </a:p>
          <a:p>
            <a:pPr lvl="3">
              <a:defRPr sz="1800">
                <a:solidFill>
                  <a:srgbClr val="000000"/>
                </a:solidFill>
              </a:defRPr>
            </a:pPr>
            <a:r>
              <a:rPr sz="2400">
                <a:solidFill>
                  <a:srgbClr val="474747"/>
                </a:solidFill>
              </a:rPr>
              <a:t>正文级别 4</a:t>
            </a:r>
          </a:p>
          <a:p>
            <a:pPr lvl="4">
              <a:defRPr sz="1800">
                <a:solidFill>
                  <a:srgbClr val="000000"/>
                </a:solidFill>
              </a:defRPr>
            </a:pPr>
            <a:r>
              <a:rPr sz="2400">
                <a:solidFill>
                  <a:srgbClr val="474747"/>
                </a:solidFill>
              </a:rPr>
              <a:t>正文级别 5</a:t>
            </a:r>
          </a:p>
        </p:txBody>
      </p:sp>
      <p:sp>
        <p:nvSpPr>
          <p:cNvPr id="106" name="Shape 10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08" name="Shape 108"/>
          <p:cNvSpPr>
            <a:spLocks noGrp="1"/>
          </p:cNvSpPr>
          <p:nvPr>
            <p:ph type="title"/>
          </p:nvPr>
        </p:nvSpPr>
        <p:spPr>
          <a:xfrm>
            <a:off x="0" y="0"/>
            <a:ext cx="1271" cy="5143500"/>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109" name="Shape 10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cap="all"/>
            </a:lvl1pPr>
          </a:lstStyle>
          <a:p>
            <a:pPr lvl="0">
              <a:defRPr sz="1800" cap="none">
                <a:solidFill>
                  <a:srgbClr val="000000"/>
                </a:solidFill>
              </a:defRPr>
            </a:pPr>
            <a:r>
              <a:rPr sz="4000" cap="all">
                <a:solidFill>
                  <a:srgbClr val="C94251"/>
                </a:solidFill>
              </a:rPr>
              <a:t>标题文本</a:t>
            </a:r>
          </a:p>
        </p:txBody>
      </p:sp>
      <p:sp>
        <p:nvSpPr>
          <p:cNvPr id="15" name="Shape 15"/>
          <p:cNvSpPr>
            <a:spLocks noGrp="1"/>
          </p:cNvSpPr>
          <p:nvPr>
            <p:ph type="body" idx="1"/>
          </p:nvPr>
        </p:nvSpPr>
        <p:spPr>
          <a:xfrm>
            <a:off x="722312" y="2906713"/>
            <a:ext cx="7772401" cy="1500197"/>
          </a:xfrm>
          <a:prstGeom prst="rect">
            <a:avLst/>
          </a:prstGeom>
        </p:spPr>
        <p:txBody>
          <a:bodyPr anchor="b"/>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13" name="Shape 113"/>
          <p:cNvSpPr>
            <a:spLocks noGrp="1"/>
          </p:cNvSpPr>
          <p:nvPr>
            <p:ph type="title"/>
          </p:nvPr>
        </p:nvSpPr>
        <p:spPr>
          <a:xfrm>
            <a:off x="457200" y="0"/>
            <a:ext cx="3008316" cy="1435100"/>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114" name="Shape 114"/>
          <p:cNvSpPr>
            <a:spLocks noGrp="1"/>
          </p:cNvSpPr>
          <p:nvPr>
            <p:ph type="body" idx="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pPr lvl="0">
              <a:defRPr sz="1800">
                <a:solidFill>
                  <a:srgbClr val="000000"/>
                </a:solidFill>
              </a:defRPr>
            </a:pPr>
            <a:r>
              <a:rPr sz="3200">
                <a:solidFill>
                  <a:srgbClr val="474747"/>
                </a:solidFill>
              </a:rPr>
              <a:t>正文级别 1</a:t>
            </a:r>
          </a:p>
          <a:p>
            <a:pPr lvl="1">
              <a:defRPr sz="1800">
                <a:solidFill>
                  <a:srgbClr val="000000"/>
                </a:solidFill>
              </a:defRPr>
            </a:pPr>
            <a:r>
              <a:rPr sz="3200">
                <a:solidFill>
                  <a:srgbClr val="474747"/>
                </a:solidFill>
              </a:rPr>
              <a:t>正文级别 2</a:t>
            </a:r>
          </a:p>
          <a:p>
            <a:pPr lvl="2">
              <a:defRPr sz="1800">
                <a:solidFill>
                  <a:srgbClr val="000000"/>
                </a:solidFill>
              </a:defRPr>
            </a:pPr>
            <a:r>
              <a:rPr sz="3200">
                <a:solidFill>
                  <a:srgbClr val="474747"/>
                </a:solidFill>
              </a:rPr>
              <a:t>正文级别 3</a:t>
            </a:r>
          </a:p>
          <a:p>
            <a:pPr lvl="3">
              <a:defRPr sz="1800">
                <a:solidFill>
                  <a:srgbClr val="000000"/>
                </a:solidFill>
              </a:defRPr>
            </a:pPr>
            <a:r>
              <a:rPr sz="3200">
                <a:solidFill>
                  <a:srgbClr val="474747"/>
                </a:solidFill>
              </a:rPr>
              <a:t>正文级别 4</a:t>
            </a:r>
          </a:p>
          <a:p>
            <a:pPr lvl="4">
              <a:defRPr sz="1800">
                <a:solidFill>
                  <a:srgbClr val="000000"/>
                </a:solidFill>
              </a:defRPr>
            </a:pPr>
            <a:r>
              <a:rPr sz="3200">
                <a:solidFill>
                  <a:srgbClr val="474747"/>
                </a:solidFill>
              </a:rPr>
              <a:t>正文级别 5</a:t>
            </a:r>
          </a:p>
        </p:txBody>
      </p:sp>
      <p:sp>
        <p:nvSpPr>
          <p:cNvPr id="115" name="Shape 1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17" name="Shape 117"/>
          <p:cNvSpPr>
            <a:spLocks noGrp="1"/>
          </p:cNvSpPr>
          <p:nvPr>
            <p:ph type="title"/>
          </p:nvPr>
        </p:nvSpPr>
        <p:spPr>
          <a:xfrm>
            <a:off x="1792288" y="4800600"/>
            <a:ext cx="5486404" cy="566738"/>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118" name="Shape 118"/>
          <p:cNvSpPr>
            <a:spLocks noGrp="1"/>
          </p:cNvSpPr>
          <p:nvPr>
            <p:ph type="body" idx="1"/>
          </p:nvPr>
        </p:nvSpPr>
        <p:spPr>
          <a:xfrm>
            <a:off x="1792288" y="5367337"/>
            <a:ext cx="5486404" cy="804872"/>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lvl="0">
              <a:defRPr sz="1800">
                <a:solidFill>
                  <a:srgbClr val="000000"/>
                </a:solidFill>
              </a:defRPr>
            </a:pPr>
            <a:r>
              <a:rPr sz="1400">
                <a:solidFill>
                  <a:srgbClr val="474747"/>
                </a:solidFill>
              </a:rPr>
              <a:t>正文级别 1</a:t>
            </a:r>
          </a:p>
          <a:p>
            <a:pPr lvl="1">
              <a:defRPr sz="1800">
                <a:solidFill>
                  <a:srgbClr val="000000"/>
                </a:solidFill>
              </a:defRPr>
            </a:pPr>
            <a:r>
              <a:rPr sz="1400">
                <a:solidFill>
                  <a:srgbClr val="474747"/>
                </a:solidFill>
              </a:rPr>
              <a:t>正文级别 2</a:t>
            </a:r>
          </a:p>
          <a:p>
            <a:pPr lvl="2">
              <a:defRPr sz="1800">
                <a:solidFill>
                  <a:srgbClr val="000000"/>
                </a:solidFill>
              </a:defRPr>
            </a:pPr>
            <a:r>
              <a:rPr sz="1400">
                <a:solidFill>
                  <a:srgbClr val="474747"/>
                </a:solidFill>
              </a:rPr>
              <a:t>正文级别 3</a:t>
            </a:r>
          </a:p>
          <a:p>
            <a:pPr lvl="3">
              <a:defRPr sz="1800">
                <a:solidFill>
                  <a:srgbClr val="000000"/>
                </a:solidFill>
              </a:defRPr>
            </a:pPr>
            <a:r>
              <a:rPr sz="1400">
                <a:solidFill>
                  <a:srgbClr val="474747"/>
                </a:solidFill>
              </a:rPr>
              <a:t>正文级别 4</a:t>
            </a:r>
          </a:p>
          <a:p>
            <a:pPr lvl="4">
              <a:defRPr sz="1800">
                <a:solidFill>
                  <a:srgbClr val="000000"/>
                </a:solidFill>
              </a:defRPr>
            </a:pPr>
            <a:r>
              <a:rPr sz="1400">
                <a:solidFill>
                  <a:srgbClr val="474747"/>
                </a:solidFill>
              </a:rPr>
              <a:t>正文级别 5</a:t>
            </a:r>
          </a:p>
        </p:txBody>
      </p:sp>
      <p:sp>
        <p:nvSpPr>
          <p:cNvPr id="119" name="Shape 1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121" name="Shape 121"/>
          <p:cNvSpPr>
            <a:spLocks noGrp="1"/>
          </p:cNvSpPr>
          <p:nvPr>
            <p:ph type="title"/>
          </p:nvPr>
        </p:nvSpPr>
        <p:spPr>
          <a:xfrm>
            <a:off x="0" y="0"/>
            <a:ext cx="1271" cy="1271"/>
          </a:xfrm>
          <a:prstGeom prst="rect">
            <a:avLst/>
          </a:prstGeom>
        </p:spPr>
        <p:txBody>
          <a:bodyPr anchor="t"/>
          <a:lstStyle/>
          <a:p>
            <a:pPr lvl="0">
              <a:defRPr sz="1800">
                <a:solidFill>
                  <a:srgbClr val="000000"/>
                </a:solidFill>
              </a:defRPr>
            </a:pPr>
            <a:r>
              <a:rPr sz="3000">
                <a:solidFill>
                  <a:srgbClr val="C94251"/>
                </a:solidFill>
              </a:rPr>
              <a:t>标题文本</a:t>
            </a:r>
          </a:p>
        </p:txBody>
      </p:sp>
      <p:sp>
        <p:nvSpPr>
          <p:cNvPr id="122" name="Shape 122"/>
          <p:cNvSpPr>
            <a:spLocks noGrp="1"/>
          </p:cNvSpPr>
          <p:nvPr>
            <p:ph type="body" idx="1"/>
          </p:nvPr>
        </p:nvSpPr>
        <p:spPr>
          <a:xfrm>
            <a:off x="0" y="0"/>
            <a:ext cx="1271" cy="1271"/>
          </a:xfrm>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123" name="Shape 1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nchor="t"/>
          <a:lstStyle/>
          <a:p>
            <a:pPr lvl="0">
              <a:defRPr sz="1800">
                <a:solidFill>
                  <a:srgbClr val="000000"/>
                </a:solidFill>
              </a:defRPr>
            </a:pPr>
            <a:r>
              <a:rPr sz="3000">
                <a:solidFill>
                  <a:srgbClr val="C94251"/>
                </a:solidFill>
              </a:rPr>
              <a:t>标题文本</a:t>
            </a:r>
          </a:p>
        </p:txBody>
      </p:sp>
      <p:sp>
        <p:nvSpPr>
          <p:cNvPr id="126" name="Shape 126"/>
          <p:cNvSpPr>
            <a:spLocks noGrp="1"/>
          </p:cNvSpPr>
          <p:nvPr>
            <p:ph type="body" idx="1"/>
          </p:nvPr>
        </p:nvSpPr>
        <p:spPr>
          <a:prstGeom prst="rect">
            <a:avLst/>
          </a:prstGeom>
        </p:spPr>
        <p:txBody>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127" name="Shape 1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8" name="Shape 18"/>
          <p:cNvSpPr>
            <a:spLocks noGrp="1"/>
          </p:cNvSpPr>
          <p:nvPr>
            <p:ph type="title"/>
          </p:nvPr>
        </p:nvSpPr>
        <p:spPr>
          <a:xfrm>
            <a:off x="457200" y="0"/>
            <a:ext cx="8229600" cy="1270000"/>
          </a:xfrm>
          <a:prstGeom prst="rect">
            <a:avLst/>
          </a:prstGeom>
        </p:spPr>
        <p:txBody>
          <a:bodyPr/>
          <a:lstStyle/>
          <a:p>
            <a:pPr lvl="0">
              <a:defRPr sz="1800">
                <a:solidFill>
                  <a:srgbClr val="000000"/>
                </a:solidFill>
              </a:defRPr>
            </a:pPr>
            <a:r>
              <a:rPr sz="3000">
                <a:solidFill>
                  <a:srgbClr val="C94251"/>
                </a:solidFill>
              </a:rPr>
              <a:t>标题文本</a:t>
            </a:r>
          </a:p>
        </p:txBody>
      </p:sp>
      <p:sp>
        <p:nvSpPr>
          <p:cNvPr id="19" name="Shape 19"/>
          <p:cNvSpPr>
            <a:spLocks noGrp="1"/>
          </p:cNvSpPr>
          <p:nvPr>
            <p:ph type="body"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lvl="0">
              <a:defRPr sz="1800">
                <a:solidFill>
                  <a:srgbClr val="000000"/>
                </a:solidFill>
              </a:defRPr>
            </a:pPr>
            <a:r>
              <a:rPr sz="2800">
                <a:solidFill>
                  <a:srgbClr val="474747"/>
                </a:solidFill>
              </a:rPr>
              <a:t>正文级别 1</a:t>
            </a:r>
          </a:p>
          <a:p>
            <a:pPr lvl="1">
              <a:defRPr sz="1800">
                <a:solidFill>
                  <a:srgbClr val="000000"/>
                </a:solidFill>
              </a:defRPr>
            </a:pPr>
            <a:r>
              <a:rPr sz="2800">
                <a:solidFill>
                  <a:srgbClr val="474747"/>
                </a:solidFill>
              </a:rPr>
              <a:t>正文级别 2</a:t>
            </a:r>
          </a:p>
          <a:p>
            <a:pPr lvl="2">
              <a:defRPr sz="1800">
                <a:solidFill>
                  <a:srgbClr val="000000"/>
                </a:solidFill>
              </a:defRPr>
            </a:pPr>
            <a:r>
              <a:rPr sz="2800">
                <a:solidFill>
                  <a:srgbClr val="474747"/>
                </a:solidFill>
              </a:rPr>
              <a:t>正文级别 3</a:t>
            </a:r>
          </a:p>
          <a:p>
            <a:pPr lvl="3">
              <a:defRPr sz="1800">
                <a:solidFill>
                  <a:srgbClr val="000000"/>
                </a:solidFill>
              </a:defRPr>
            </a:pPr>
            <a:r>
              <a:rPr sz="2800">
                <a:solidFill>
                  <a:srgbClr val="474747"/>
                </a:solidFill>
              </a:rPr>
              <a:t>正文级别 4</a:t>
            </a:r>
          </a:p>
          <a:p>
            <a:pPr lvl="4">
              <a:defRPr sz="1800">
                <a:solidFill>
                  <a:srgbClr val="000000"/>
                </a:solidFill>
              </a:defRPr>
            </a:pPr>
            <a:r>
              <a:rPr sz="2800">
                <a:solidFill>
                  <a:srgbClr val="474747"/>
                </a:solidFill>
              </a:rPr>
              <a:t>正文级别 5</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2" name="Shape 22"/>
          <p:cNvSpPr>
            <a:spLocks noGrp="1"/>
          </p:cNvSpPr>
          <p:nvPr>
            <p:ph type="title"/>
          </p:nvPr>
        </p:nvSpPr>
        <p:spPr>
          <a:xfrm>
            <a:off x="457200" y="141167"/>
            <a:ext cx="8229600" cy="987666"/>
          </a:xfrm>
          <a:prstGeom prst="rect">
            <a:avLst/>
          </a:prstGeom>
        </p:spPr>
        <p:txBody>
          <a:bodyPr/>
          <a:lstStyle/>
          <a:p>
            <a:pPr lvl="0">
              <a:defRPr sz="1800">
                <a:solidFill>
                  <a:srgbClr val="000000"/>
                </a:solidFill>
              </a:defRPr>
            </a:pPr>
            <a:r>
              <a:rPr sz="3000">
                <a:solidFill>
                  <a:srgbClr val="C94251"/>
                </a:solidFill>
              </a:rPr>
              <a:t>标题文本</a:t>
            </a:r>
          </a:p>
        </p:txBody>
      </p:sp>
      <p:sp>
        <p:nvSpPr>
          <p:cNvPr id="23" name="Shape 23"/>
          <p:cNvSpPr>
            <a:spLocks noGrp="1"/>
          </p:cNvSpPr>
          <p:nvPr>
            <p:ph type="body" idx="1"/>
          </p:nvPr>
        </p:nvSpPr>
        <p:spPr>
          <a:xfrm>
            <a:off x="457200" y="1128830"/>
            <a:ext cx="4040188" cy="1046045"/>
          </a:xfrm>
          <a:prstGeom prst="rect">
            <a:avLst/>
          </a:prstGeom>
        </p:spPr>
        <p:txBody>
          <a:bodyPr anchor="b"/>
          <a:lstStyle>
            <a:lvl1pPr marL="0" indent="0">
              <a:spcBef>
                <a:spcPts val="500"/>
              </a:spcBef>
              <a:buSzTx/>
              <a:buFontTx/>
              <a:buNone/>
              <a:defRPr sz="2400"/>
            </a:lvl1pPr>
            <a:lvl2pPr marL="0" indent="0">
              <a:spcBef>
                <a:spcPts val="500"/>
              </a:spcBef>
              <a:buSzTx/>
              <a:buFontTx/>
              <a:buNone/>
              <a:defRPr sz="2400"/>
            </a:lvl2pPr>
            <a:lvl3pPr marL="0" indent="0">
              <a:spcBef>
                <a:spcPts val="500"/>
              </a:spcBef>
              <a:buSzTx/>
              <a:buFontTx/>
              <a:buNone/>
              <a:defRPr sz="2400"/>
            </a:lvl3pPr>
            <a:lvl4pPr marL="0" indent="0">
              <a:spcBef>
                <a:spcPts val="500"/>
              </a:spcBef>
              <a:buSzTx/>
              <a:buFontTx/>
              <a:buNone/>
              <a:defRPr sz="2400"/>
            </a:lvl4pPr>
            <a:lvl5pPr marL="0" indent="0">
              <a:spcBef>
                <a:spcPts val="500"/>
              </a:spcBef>
              <a:buSzTx/>
              <a:buFontTx/>
              <a:buNone/>
              <a:defRPr sz="2400"/>
            </a:lvl5pPr>
          </a:lstStyle>
          <a:p>
            <a:pPr lvl="0">
              <a:defRPr sz="1800">
                <a:solidFill>
                  <a:srgbClr val="000000"/>
                </a:solidFill>
              </a:defRPr>
            </a:pPr>
            <a:r>
              <a:rPr sz="2400">
                <a:solidFill>
                  <a:srgbClr val="474747"/>
                </a:solidFill>
              </a:rPr>
              <a:t>正文级别 1</a:t>
            </a:r>
          </a:p>
          <a:p>
            <a:pPr lvl="1">
              <a:defRPr sz="1800">
                <a:solidFill>
                  <a:srgbClr val="000000"/>
                </a:solidFill>
              </a:defRPr>
            </a:pPr>
            <a:r>
              <a:rPr sz="2400">
                <a:solidFill>
                  <a:srgbClr val="474747"/>
                </a:solidFill>
              </a:rPr>
              <a:t>正文级别 2</a:t>
            </a:r>
          </a:p>
          <a:p>
            <a:pPr lvl="2">
              <a:defRPr sz="1800">
                <a:solidFill>
                  <a:srgbClr val="000000"/>
                </a:solidFill>
              </a:defRPr>
            </a:pPr>
            <a:r>
              <a:rPr sz="2400">
                <a:solidFill>
                  <a:srgbClr val="474747"/>
                </a:solidFill>
              </a:rPr>
              <a:t>正文级别 3</a:t>
            </a:r>
          </a:p>
          <a:p>
            <a:pPr lvl="3">
              <a:defRPr sz="1800">
                <a:solidFill>
                  <a:srgbClr val="000000"/>
                </a:solidFill>
              </a:defRPr>
            </a:pPr>
            <a:r>
              <a:rPr sz="2400">
                <a:solidFill>
                  <a:srgbClr val="474747"/>
                </a:solidFill>
              </a:rPr>
              <a:t>正文级别 4</a:t>
            </a:r>
          </a:p>
          <a:p>
            <a:pPr lvl="4">
              <a:defRPr sz="1800">
                <a:solidFill>
                  <a:srgbClr val="000000"/>
                </a:solidFill>
              </a:defRPr>
            </a:pPr>
            <a:r>
              <a:rPr sz="2400">
                <a:solidFill>
                  <a:srgbClr val="474747"/>
                </a:solidFill>
              </a:rPr>
              <a:t>正文级别 5</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6" name="Shape 26"/>
          <p:cNvSpPr>
            <a:spLocks noGrp="1"/>
          </p:cNvSpPr>
          <p:nvPr>
            <p:ph type="title"/>
          </p:nvPr>
        </p:nvSpPr>
        <p:spPr>
          <a:xfrm>
            <a:off x="457200" y="0"/>
            <a:ext cx="8229600" cy="1270000"/>
          </a:xfrm>
          <a:prstGeom prst="rect">
            <a:avLst/>
          </a:prstGeom>
        </p:spPr>
        <p:txBody>
          <a:bodyPr/>
          <a:lstStyle/>
          <a:p>
            <a:pPr lvl="0">
              <a:defRPr sz="1800">
                <a:solidFill>
                  <a:srgbClr val="000000"/>
                </a:solidFill>
              </a:defRPr>
            </a:pPr>
            <a:r>
              <a:rPr sz="3000">
                <a:solidFill>
                  <a:srgbClr val="C94251"/>
                </a:solidFill>
              </a:rPr>
              <a:t>标题文本</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6" cy="1435100"/>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32" name="Shape 32"/>
          <p:cNvSpPr>
            <a:spLocks noGrp="1"/>
          </p:cNvSpPr>
          <p:nvPr>
            <p:ph type="body" idx="1"/>
          </p:nvPr>
        </p:nvSpPr>
        <p:spPr>
          <a:xfrm>
            <a:off x="3575050" y="273050"/>
            <a:ext cx="5111750"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pPr lvl="0">
              <a:defRPr sz="1800">
                <a:solidFill>
                  <a:srgbClr val="000000"/>
                </a:solidFill>
              </a:defRPr>
            </a:pPr>
            <a:r>
              <a:rPr sz="3200">
                <a:solidFill>
                  <a:srgbClr val="474747"/>
                </a:solidFill>
              </a:rPr>
              <a:t>正文级别 1</a:t>
            </a:r>
          </a:p>
          <a:p>
            <a:pPr lvl="1">
              <a:defRPr sz="1800">
                <a:solidFill>
                  <a:srgbClr val="000000"/>
                </a:solidFill>
              </a:defRPr>
            </a:pPr>
            <a:r>
              <a:rPr sz="3200">
                <a:solidFill>
                  <a:srgbClr val="474747"/>
                </a:solidFill>
              </a:rPr>
              <a:t>正文级别 2</a:t>
            </a:r>
          </a:p>
          <a:p>
            <a:pPr lvl="2">
              <a:defRPr sz="1800">
                <a:solidFill>
                  <a:srgbClr val="000000"/>
                </a:solidFill>
              </a:defRPr>
            </a:pPr>
            <a:r>
              <a:rPr sz="3200">
                <a:solidFill>
                  <a:srgbClr val="474747"/>
                </a:solidFill>
              </a:rPr>
              <a:t>正文级别 3</a:t>
            </a:r>
          </a:p>
          <a:p>
            <a:pPr lvl="3">
              <a:defRPr sz="1800">
                <a:solidFill>
                  <a:srgbClr val="000000"/>
                </a:solidFill>
              </a:defRPr>
            </a:pPr>
            <a:r>
              <a:rPr sz="3200">
                <a:solidFill>
                  <a:srgbClr val="474747"/>
                </a:solidFill>
              </a:rPr>
              <a:t>正文级别 4</a:t>
            </a:r>
          </a:p>
          <a:p>
            <a:pPr lvl="4">
              <a:defRPr sz="1800">
                <a:solidFill>
                  <a:srgbClr val="000000"/>
                </a:solidFill>
              </a:defRPr>
            </a:pPr>
            <a:r>
              <a:rPr sz="3200">
                <a:solidFill>
                  <a:srgbClr val="474747"/>
                </a:solidFill>
              </a:rPr>
              <a:t>正文级别 5</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4" cy="566738"/>
          </a:xfrm>
          <a:prstGeom prst="rect">
            <a:avLst/>
          </a:prstGeom>
        </p:spPr>
        <p:txBody>
          <a:bodyPr anchor="b"/>
          <a:lstStyle>
            <a:lvl1pPr algn="l">
              <a:defRPr sz="2000"/>
            </a:lvl1pPr>
          </a:lstStyle>
          <a:p>
            <a:pPr lvl="0">
              <a:defRPr sz="1800">
                <a:solidFill>
                  <a:srgbClr val="000000"/>
                </a:solidFill>
              </a:defRPr>
            </a:pPr>
            <a:r>
              <a:rPr sz="2000">
                <a:solidFill>
                  <a:srgbClr val="C94251"/>
                </a:solidFill>
              </a:rPr>
              <a:t>标题文本</a:t>
            </a:r>
          </a:p>
        </p:txBody>
      </p:sp>
      <p:sp>
        <p:nvSpPr>
          <p:cNvPr id="36" name="Shape 36"/>
          <p:cNvSpPr>
            <a:spLocks noGrp="1"/>
          </p:cNvSpPr>
          <p:nvPr>
            <p:ph type="body" idx="1"/>
          </p:nvPr>
        </p:nvSpPr>
        <p:spPr>
          <a:xfrm>
            <a:off x="1792288" y="5367337"/>
            <a:ext cx="5486404" cy="804872"/>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lvl="0">
              <a:defRPr sz="1800">
                <a:solidFill>
                  <a:srgbClr val="000000"/>
                </a:solidFill>
              </a:defRPr>
            </a:pPr>
            <a:r>
              <a:rPr sz="1400">
                <a:solidFill>
                  <a:srgbClr val="474747"/>
                </a:solidFill>
              </a:rPr>
              <a:t>正文级别 1</a:t>
            </a:r>
          </a:p>
          <a:p>
            <a:pPr lvl="1">
              <a:defRPr sz="1800">
                <a:solidFill>
                  <a:srgbClr val="000000"/>
                </a:solidFill>
              </a:defRPr>
            </a:pPr>
            <a:r>
              <a:rPr sz="1400">
                <a:solidFill>
                  <a:srgbClr val="474747"/>
                </a:solidFill>
              </a:rPr>
              <a:t>正文级别 2</a:t>
            </a:r>
          </a:p>
          <a:p>
            <a:pPr lvl="2">
              <a:defRPr sz="1800">
                <a:solidFill>
                  <a:srgbClr val="000000"/>
                </a:solidFill>
              </a:defRPr>
            </a:pPr>
            <a:r>
              <a:rPr sz="1400">
                <a:solidFill>
                  <a:srgbClr val="474747"/>
                </a:solidFill>
              </a:rPr>
              <a:t>正文级别 3</a:t>
            </a:r>
          </a:p>
          <a:p>
            <a:pPr lvl="3">
              <a:defRPr sz="1800">
                <a:solidFill>
                  <a:srgbClr val="000000"/>
                </a:solidFill>
              </a:defRPr>
            </a:pPr>
            <a:r>
              <a:rPr sz="1400">
                <a:solidFill>
                  <a:srgbClr val="474747"/>
                </a:solidFill>
              </a:rPr>
              <a:t>正文级别 4</a:t>
            </a:r>
          </a:p>
          <a:p>
            <a:pPr lvl="4">
              <a:defRPr sz="1800">
                <a:solidFill>
                  <a:srgbClr val="000000"/>
                </a:solidFill>
              </a:defRPr>
            </a:pPr>
            <a:r>
              <a:rPr sz="1400">
                <a:solidFill>
                  <a:srgbClr val="474747"/>
                </a:solidFill>
              </a:rPr>
              <a:t>正文级别 5</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29400" y="274638"/>
            <a:ext cx="2057400" cy="58515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pPr lvl="0">
              <a:defRPr sz="1800">
                <a:solidFill>
                  <a:srgbClr val="000000"/>
                </a:solidFill>
              </a:defRPr>
            </a:pPr>
            <a:r>
              <a:rPr sz="3000">
                <a:solidFill>
                  <a:srgbClr val="C94251"/>
                </a:solidFill>
              </a:rPr>
              <a:t>标题文本</a:t>
            </a:r>
          </a:p>
        </p:txBody>
      </p:sp>
      <p:sp>
        <p:nvSpPr>
          <p:cNvPr id="3" name="Shape 3"/>
          <p:cNvSpPr>
            <a:spLocks noGrp="1"/>
          </p:cNvSpPr>
          <p:nvPr>
            <p:ph type="body" idx="1"/>
          </p:nvPr>
        </p:nvSpPr>
        <p:spPr>
          <a:xfrm>
            <a:off x="457200" y="274638"/>
            <a:ext cx="6019800" cy="58515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pPr lvl="0">
              <a:defRPr sz="1800">
                <a:solidFill>
                  <a:srgbClr val="000000"/>
                </a:solidFill>
              </a:defRPr>
            </a:pPr>
            <a:r>
              <a:rPr sz="2000">
                <a:solidFill>
                  <a:srgbClr val="474747"/>
                </a:solidFill>
              </a:rPr>
              <a:t>正文级别 1</a:t>
            </a:r>
          </a:p>
          <a:p>
            <a:pPr lvl="1">
              <a:defRPr sz="1800">
                <a:solidFill>
                  <a:srgbClr val="000000"/>
                </a:solidFill>
              </a:defRPr>
            </a:pPr>
            <a:r>
              <a:rPr sz="2000">
                <a:solidFill>
                  <a:srgbClr val="474747"/>
                </a:solidFill>
              </a:rPr>
              <a:t>正文级别 2</a:t>
            </a:r>
          </a:p>
          <a:p>
            <a:pPr lvl="2">
              <a:defRPr sz="1800">
                <a:solidFill>
                  <a:srgbClr val="000000"/>
                </a:solidFill>
              </a:defRPr>
            </a:pPr>
            <a:r>
              <a:rPr sz="2000">
                <a:solidFill>
                  <a:srgbClr val="474747"/>
                </a:solidFill>
              </a:rPr>
              <a:t>正文级别 3</a:t>
            </a:r>
          </a:p>
          <a:p>
            <a:pPr lvl="3">
              <a:defRPr sz="1800">
                <a:solidFill>
                  <a:srgbClr val="000000"/>
                </a:solidFill>
              </a:defRPr>
            </a:pPr>
            <a:r>
              <a:rPr sz="2000">
                <a:solidFill>
                  <a:srgbClr val="474747"/>
                </a:solidFill>
              </a:rPr>
              <a:t>正文级别 4</a:t>
            </a:r>
          </a:p>
          <a:p>
            <a:pPr lvl="4">
              <a:defRPr sz="1800">
                <a:solidFill>
                  <a:srgbClr val="000000"/>
                </a:solidFill>
              </a:defRPr>
            </a:pPr>
            <a:r>
              <a:rPr sz="2000">
                <a:solidFill>
                  <a:srgbClr val="474747"/>
                </a:solidFill>
              </a:rPr>
              <a:t>正文级别 5</a:t>
            </a:r>
          </a:p>
        </p:txBody>
      </p:sp>
      <p:sp>
        <p:nvSpPr>
          <p:cNvPr id="4" name="Shape 4"/>
          <p:cNvSpPr>
            <a:spLocks noGrp="1"/>
          </p:cNvSpPr>
          <p:nvPr>
            <p:ph type="sldNum" sz="quarter" idx="2"/>
          </p:nvPr>
        </p:nvSpPr>
        <p:spPr>
          <a:xfrm>
            <a:off x="0" y="0"/>
            <a:ext cx="335862" cy="370837"/>
          </a:xfrm>
          <a:prstGeom prst="rect">
            <a:avLst/>
          </a:prstGeom>
          <a:ln w="12700">
            <a:miter lim="400000"/>
          </a:ln>
        </p:spPr>
        <p:txBody>
          <a:bodyPr wrap="none" lIns="45718" tIns="45718" rIns="45718" bIns="45718">
            <a:spAutoFit/>
          </a:bodyPr>
          <a:lstStyle>
            <a:lvl1pPr>
              <a:defRPr>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ransition spd="med"/>
  <p:txStyles>
    <p:titleStyle>
      <a:lvl1pPr algn="ctr">
        <a:defRPr sz="3000">
          <a:solidFill>
            <a:srgbClr val="C94251"/>
          </a:solidFill>
          <a:latin typeface="Microsoft YaHei"/>
          <a:ea typeface="Microsoft YaHei"/>
          <a:cs typeface="Microsoft YaHei"/>
          <a:sym typeface="Microsoft YaHei"/>
        </a:defRPr>
      </a:lvl1pPr>
      <a:lvl2pPr algn="ctr">
        <a:defRPr sz="3000">
          <a:solidFill>
            <a:srgbClr val="C94251"/>
          </a:solidFill>
          <a:latin typeface="Microsoft YaHei"/>
          <a:ea typeface="Microsoft YaHei"/>
          <a:cs typeface="Microsoft YaHei"/>
          <a:sym typeface="Microsoft YaHei"/>
        </a:defRPr>
      </a:lvl2pPr>
      <a:lvl3pPr algn="ctr">
        <a:defRPr sz="3000">
          <a:solidFill>
            <a:srgbClr val="C94251"/>
          </a:solidFill>
          <a:latin typeface="Microsoft YaHei"/>
          <a:ea typeface="Microsoft YaHei"/>
          <a:cs typeface="Microsoft YaHei"/>
          <a:sym typeface="Microsoft YaHei"/>
        </a:defRPr>
      </a:lvl3pPr>
      <a:lvl4pPr algn="ctr">
        <a:defRPr sz="3000">
          <a:solidFill>
            <a:srgbClr val="C94251"/>
          </a:solidFill>
          <a:latin typeface="Microsoft YaHei"/>
          <a:ea typeface="Microsoft YaHei"/>
          <a:cs typeface="Microsoft YaHei"/>
          <a:sym typeface="Microsoft YaHei"/>
        </a:defRPr>
      </a:lvl4pPr>
      <a:lvl5pPr algn="ctr">
        <a:defRPr sz="3000">
          <a:solidFill>
            <a:srgbClr val="C94251"/>
          </a:solidFill>
          <a:latin typeface="Microsoft YaHei"/>
          <a:ea typeface="Microsoft YaHei"/>
          <a:cs typeface="Microsoft YaHei"/>
          <a:sym typeface="Microsoft YaHei"/>
        </a:defRPr>
      </a:lvl5pPr>
      <a:lvl6pPr algn="ctr">
        <a:defRPr sz="3000">
          <a:solidFill>
            <a:srgbClr val="C94251"/>
          </a:solidFill>
          <a:latin typeface="Microsoft YaHei"/>
          <a:ea typeface="Microsoft YaHei"/>
          <a:cs typeface="Microsoft YaHei"/>
          <a:sym typeface="Microsoft YaHei"/>
        </a:defRPr>
      </a:lvl6pPr>
      <a:lvl7pPr algn="ctr">
        <a:defRPr sz="3000">
          <a:solidFill>
            <a:srgbClr val="C94251"/>
          </a:solidFill>
          <a:latin typeface="Microsoft YaHei"/>
          <a:ea typeface="Microsoft YaHei"/>
          <a:cs typeface="Microsoft YaHei"/>
          <a:sym typeface="Microsoft YaHei"/>
        </a:defRPr>
      </a:lvl7pPr>
      <a:lvl8pPr algn="ctr">
        <a:defRPr sz="3000">
          <a:solidFill>
            <a:srgbClr val="C94251"/>
          </a:solidFill>
          <a:latin typeface="Microsoft YaHei"/>
          <a:ea typeface="Microsoft YaHei"/>
          <a:cs typeface="Microsoft YaHei"/>
          <a:sym typeface="Microsoft YaHei"/>
        </a:defRPr>
      </a:lvl8pPr>
      <a:lvl9pPr algn="ctr">
        <a:defRPr sz="3000">
          <a:solidFill>
            <a:srgbClr val="C94251"/>
          </a:solidFill>
          <a:latin typeface="Microsoft YaHei"/>
          <a:ea typeface="Microsoft YaHei"/>
          <a:cs typeface="Microsoft YaHei"/>
          <a:sym typeface="Microsoft YaHei"/>
        </a:defRPr>
      </a:lvl9pPr>
    </p:titleStyle>
    <p:bodyStyle>
      <a:lvl1pPr marL="342900" indent="-342900">
        <a:spcBef>
          <a:spcPts val="400"/>
        </a:spcBef>
        <a:buSzPct val="100000"/>
        <a:buFont typeface="Arial"/>
        <a:buChar char="•"/>
        <a:defRPr sz="2000">
          <a:solidFill>
            <a:srgbClr val="474747"/>
          </a:solidFill>
          <a:latin typeface="Microsoft YaHei"/>
          <a:ea typeface="Microsoft YaHei"/>
          <a:cs typeface="Microsoft YaHei"/>
          <a:sym typeface="Microsoft YaHei"/>
        </a:defRPr>
      </a:lvl1pPr>
      <a:lvl2pPr marL="838200" indent="-381000">
        <a:spcBef>
          <a:spcPts val="400"/>
        </a:spcBef>
        <a:buSzPct val="100000"/>
        <a:buFont typeface="Arial"/>
        <a:buChar char="–"/>
        <a:defRPr sz="2000">
          <a:solidFill>
            <a:srgbClr val="474747"/>
          </a:solidFill>
          <a:latin typeface="Microsoft YaHei"/>
          <a:ea typeface="Microsoft YaHei"/>
          <a:cs typeface="Microsoft YaHei"/>
          <a:sym typeface="Microsoft YaHei"/>
        </a:defRPr>
      </a:lvl2pPr>
      <a:lvl3pPr marL="12192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3pPr>
      <a:lvl4pPr marL="16764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4pPr>
      <a:lvl5pPr marL="21336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5pPr>
      <a:lvl6pPr marL="25908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6pPr>
      <a:lvl7pPr marL="30480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7pPr>
      <a:lvl8pPr marL="35052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8pPr>
      <a:lvl9pPr marL="3505200" indent="-304800">
        <a:spcBef>
          <a:spcPts val="400"/>
        </a:spcBef>
        <a:buSzPct val="100000"/>
        <a:buFont typeface="Arial"/>
        <a:buChar char="»"/>
        <a:defRPr sz="2000">
          <a:solidFill>
            <a:srgbClr val="474747"/>
          </a:solidFill>
          <a:latin typeface="Microsoft YaHei"/>
          <a:ea typeface="Microsoft YaHei"/>
          <a:cs typeface="Microsoft YaHei"/>
          <a:sym typeface="Microsoft YaHei"/>
        </a:defRPr>
      </a:lvl9pPr>
    </p:bodyStyle>
    <p:otherStyle>
      <a:lvl1pPr>
        <a:defRPr>
          <a:solidFill>
            <a:schemeClr val="tx1"/>
          </a:solidFill>
          <a:latin typeface="+mn-lt"/>
          <a:ea typeface="+mn-ea"/>
          <a:cs typeface="+mn-cs"/>
          <a:sym typeface="Calibri"/>
        </a:defRPr>
      </a:lvl1pPr>
      <a:lvl2pPr>
        <a:defRPr>
          <a:solidFill>
            <a:schemeClr val="tx1"/>
          </a:solidFill>
          <a:latin typeface="+mn-lt"/>
          <a:ea typeface="+mn-ea"/>
          <a:cs typeface="+mn-cs"/>
          <a:sym typeface="Calibri"/>
        </a:defRPr>
      </a:lvl2pPr>
      <a:lvl3pPr>
        <a:defRPr>
          <a:solidFill>
            <a:schemeClr val="tx1"/>
          </a:solidFill>
          <a:latin typeface="+mn-lt"/>
          <a:ea typeface="+mn-ea"/>
          <a:cs typeface="+mn-cs"/>
          <a:sym typeface="Calibri"/>
        </a:defRPr>
      </a:lvl3pPr>
      <a:lvl4pPr>
        <a:defRPr>
          <a:solidFill>
            <a:schemeClr val="tx1"/>
          </a:solidFill>
          <a:latin typeface="+mn-lt"/>
          <a:ea typeface="+mn-ea"/>
          <a:cs typeface="+mn-cs"/>
          <a:sym typeface="Calibri"/>
        </a:defRPr>
      </a:lvl4pPr>
      <a:lvl5pPr>
        <a:defRPr>
          <a:solidFill>
            <a:schemeClr val="tx1"/>
          </a:solidFill>
          <a:latin typeface="+mn-lt"/>
          <a:ea typeface="+mn-ea"/>
          <a:cs typeface="+mn-cs"/>
          <a:sym typeface="Calibri"/>
        </a:defRPr>
      </a:lvl5pPr>
      <a:lvl6pPr>
        <a:defRPr>
          <a:solidFill>
            <a:schemeClr val="tx1"/>
          </a:solidFill>
          <a:latin typeface="+mn-lt"/>
          <a:ea typeface="+mn-ea"/>
          <a:cs typeface="+mn-cs"/>
          <a:sym typeface="Calibri"/>
        </a:defRPr>
      </a:lvl6pPr>
      <a:lvl7pPr>
        <a:defRPr>
          <a:solidFill>
            <a:schemeClr val="tx1"/>
          </a:solidFill>
          <a:latin typeface="+mn-lt"/>
          <a:ea typeface="+mn-ea"/>
          <a:cs typeface="+mn-cs"/>
          <a:sym typeface="Calibri"/>
        </a:defRPr>
      </a:lvl7pPr>
      <a:lvl8pPr>
        <a:defRPr>
          <a:solidFill>
            <a:schemeClr val="tx1"/>
          </a:solidFill>
          <a:latin typeface="+mn-lt"/>
          <a:ea typeface="+mn-ea"/>
          <a:cs typeface="+mn-cs"/>
          <a:sym typeface="Calibri"/>
        </a:defRPr>
      </a:lvl8pPr>
      <a:lvl9pPr>
        <a:defRPr>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396992" y="2363304"/>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使用 jQuery Deferred</a:t>
            </a:r>
          </a:p>
        </p:txBody>
      </p:sp>
      <p:sp>
        <p:nvSpPr>
          <p:cNvPr id="132" name="Shape 132"/>
          <p:cNvSpPr/>
          <p:nvPr/>
        </p:nvSpPr>
        <p:spPr>
          <a:xfrm>
            <a:off x="1397000" y="1785042"/>
            <a:ext cx="5080000"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jQuery 1.5 的变化</a:t>
            </a:r>
          </a:p>
        </p:txBody>
      </p:sp>
      <p:sp>
        <p:nvSpPr>
          <p:cNvPr id="133" name="Shape 133"/>
          <p:cNvSpPr/>
          <p:nvPr/>
        </p:nvSpPr>
        <p:spPr>
          <a:xfrm>
            <a:off x="1984830" y="742798"/>
            <a:ext cx="5174339"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是否用过 jQuery 的 Deferred</a:t>
            </a:r>
          </a:p>
        </p:txBody>
      </p:sp>
      <p:sp>
        <p:nvSpPr>
          <p:cNvPr id="134" name="Shape 134"/>
          <p:cNvSpPr/>
          <p:nvPr/>
        </p:nvSpPr>
        <p:spPr>
          <a:xfrm>
            <a:off x="1396992" y="2941565"/>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初步引入 Promise 概念</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32"/>
                                        </p:tgtEl>
                                        <p:attrNameLst>
                                          <p:attrName>style.visibility</p:attrName>
                                        </p:attrNameLst>
                                      </p:cBhvr>
                                      <p:to>
                                        <p:strVal val="visible"/>
                                      </p:to>
                                    </p:set>
                                    <p:anim calcmode="lin" valueType="num">
                                      <p:cBhvr>
                                        <p:cTn id="7" dur="500" fill="hold"/>
                                        <p:tgtEl>
                                          <p:spTgt spid="132"/>
                                        </p:tgtEl>
                                        <p:attrNameLst>
                                          <p:attrName>ppt_x</p:attrName>
                                        </p:attrNameLst>
                                      </p:cBhvr>
                                      <p:tavLst>
                                        <p:tav tm="0">
                                          <p:val>
                                            <p:strVal val="#ppt_x"/>
                                          </p:val>
                                        </p:tav>
                                        <p:tav tm="100000">
                                          <p:val>
                                            <p:strVal val="#ppt_x"/>
                                          </p:val>
                                        </p:tav>
                                      </p:tavLst>
                                    </p:anim>
                                    <p:anim calcmode="lin" valueType="num">
                                      <p:cBhvr>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31"/>
                                        </p:tgtEl>
                                        <p:attrNameLst>
                                          <p:attrName>style.visibility</p:attrName>
                                        </p:attrNameLst>
                                      </p:cBhvr>
                                      <p:to>
                                        <p:strVal val="visible"/>
                                      </p:to>
                                    </p:set>
                                    <p:anim calcmode="lin" valueType="num">
                                      <p:cBhvr>
                                        <p:cTn id="13" dur="500" fill="hold"/>
                                        <p:tgtEl>
                                          <p:spTgt spid="131"/>
                                        </p:tgtEl>
                                        <p:attrNameLst>
                                          <p:attrName>ppt_x</p:attrName>
                                        </p:attrNameLst>
                                      </p:cBhvr>
                                      <p:tavLst>
                                        <p:tav tm="0">
                                          <p:val>
                                            <p:strVal val="#ppt_x"/>
                                          </p:val>
                                        </p:tav>
                                        <p:tav tm="100000">
                                          <p:val>
                                            <p:strVal val="#ppt_x"/>
                                          </p:val>
                                        </p:tav>
                                      </p:tavLst>
                                    </p:anim>
                                    <p:anim calcmode="lin" valueType="num">
                                      <p:cBhvr>
                                        <p:cTn id="1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34"/>
                                        </p:tgtEl>
                                        <p:attrNameLst>
                                          <p:attrName>style.visibility</p:attrName>
                                        </p:attrNameLst>
                                      </p:cBhvr>
                                      <p:to>
                                        <p:strVal val="visible"/>
                                      </p:to>
                                    </p:set>
                                    <p:anim calcmode="lin" valueType="num">
                                      <p:cBhvr>
                                        <p:cTn id="19" dur="500" fill="hold"/>
                                        <p:tgtEl>
                                          <p:spTgt spid="134"/>
                                        </p:tgtEl>
                                        <p:attrNameLst>
                                          <p:attrName>ppt_x</p:attrName>
                                        </p:attrNameLst>
                                      </p:cBhvr>
                                      <p:tavLst>
                                        <p:tav tm="0">
                                          <p:val>
                                            <p:strVal val="#ppt_x"/>
                                          </p:val>
                                        </p:tav>
                                        <p:tav tm="100000">
                                          <p:val>
                                            <p:strVal val="#ppt_x"/>
                                          </p:val>
                                        </p:tav>
                                      </p:tavLst>
                                    </p:anim>
                                    <p:anim calcmode="lin" valueType="num">
                                      <p:cBhvr>
                                        <p:cTn id="2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2" animBg="1" advAuto="0"/>
      <p:bldP spid="132" grpId="1" animBg="1" advAuto="0"/>
      <p:bldP spid="134"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nvSpPr>
        <p:spPr>
          <a:xfrm>
            <a:off x="2612699" y="108433"/>
            <a:ext cx="3918602"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jQuery Deferred</a:t>
            </a:r>
          </a:p>
        </p:txBody>
      </p:sp>
      <p:pic>
        <p:nvPicPr>
          <p:cNvPr id="162" name="image3.png"/>
          <p:cNvPicPr/>
          <p:nvPr/>
        </p:nvPicPr>
        <p:blipFill>
          <a:blip r:embed="rId2">
            <a:extLst/>
          </a:blip>
          <a:stretch>
            <a:fillRect/>
          </a:stretch>
        </p:blipFill>
        <p:spPr>
          <a:xfrm>
            <a:off x="2355334" y="862704"/>
            <a:ext cx="4433332" cy="397599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3757932" y="2272032"/>
            <a:ext cx="1628137"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代码演示</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nvSpPr>
        <p:spPr>
          <a:xfrm>
            <a:off x="2612699" y="273532"/>
            <a:ext cx="3918602"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jQuery Deferred</a:t>
            </a:r>
          </a:p>
        </p:txBody>
      </p:sp>
      <p:sp>
        <p:nvSpPr>
          <p:cNvPr id="167" name="Shape 167"/>
          <p:cNvSpPr/>
          <p:nvPr/>
        </p:nvSpPr>
        <p:spPr>
          <a:xfrm>
            <a:off x="1396992" y="1906104"/>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第一类： dtd.resolve  dtd.reject</a:t>
            </a:r>
          </a:p>
        </p:txBody>
      </p:sp>
      <p:sp>
        <p:nvSpPr>
          <p:cNvPr id="168" name="Shape 168"/>
          <p:cNvSpPr/>
          <p:nvPr/>
        </p:nvSpPr>
        <p:spPr>
          <a:xfrm>
            <a:off x="1397000" y="1327841"/>
            <a:ext cx="5080000"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总结，dtd 的 API 可分成两类，用意不同</a:t>
            </a:r>
          </a:p>
        </p:txBody>
      </p:sp>
      <p:sp>
        <p:nvSpPr>
          <p:cNvPr id="169" name="Shape 169"/>
          <p:cNvSpPr/>
          <p:nvPr/>
        </p:nvSpPr>
        <p:spPr>
          <a:xfrm>
            <a:off x="1396992" y="2484365"/>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第二类： dtd.then  dtd.done  dtd.fail</a:t>
            </a:r>
          </a:p>
        </p:txBody>
      </p:sp>
      <p:sp>
        <p:nvSpPr>
          <p:cNvPr id="170" name="Shape 170"/>
          <p:cNvSpPr/>
          <p:nvPr/>
        </p:nvSpPr>
        <p:spPr>
          <a:xfrm>
            <a:off x="1396992" y="3062627"/>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这两类应该分开，否则后果很严重！</a:t>
            </a:r>
          </a:p>
        </p:txBody>
      </p:sp>
      <p:sp>
        <p:nvSpPr>
          <p:cNvPr id="171" name="Shape 171"/>
          <p:cNvSpPr/>
          <p:nvPr/>
        </p:nvSpPr>
        <p:spPr>
          <a:xfrm>
            <a:off x="1396992" y="3640887"/>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可以在上面代码最后执行 dtd.reject() 试一下后果</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68"/>
                                        </p:tgtEl>
                                        <p:attrNameLst>
                                          <p:attrName>style.visibility</p:attrName>
                                        </p:attrNameLst>
                                      </p:cBhvr>
                                      <p:to>
                                        <p:strVal val="visible"/>
                                      </p:to>
                                    </p:set>
                                    <p:anim calcmode="lin" valueType="num">
                                      <p:cBhvr>
                                        <p:cTn id="7" dur="500" fill="hold"/>
                                        <p:tgtEl>
                                          <p:spTgt spid="168"/>
                                        </p:tgtEl>
                                        <p:attrNameLst>
                                          <p:attrName>ppt_x</p:attrName>
                                        </p:attrNameLst>
                                      </p:cBhvr>
                                      <p:tavLst>
                                        <p:tav tm="0">
                                          <p:val>
                                            <p:strVal val="#ppt_x"/>
                                          </p:val>
                                        </p:tav>
                                        <p:tav tm="100000">
                                          <p:val>
                                            <p:strVal val="#ppt_x"/>
                                          </p:val>
                                        </p:tav>
                                      </p:tavLst>
                                    </p:anim>
                                    <p:anim calcmode="lin" valueType="num">
                                      <p:cBhvr>
                                        <p:cTn id="8"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67"/>
                                        </p:tgtEl>
                                        <p:attrNameLst>
                                          <p:attrName>style.visibility</p:attrName>
                                        </p:attrNameLst>
                                      </p:cBhvr>
                                      <p:to>
                                        <p:strVal val="visible"/>
                                      </p:to>
                                    </p:set>
                                    <p:anim calcmode="lin" valueType="num">
                                      <p:cBhvr>
                                        <p:cTn id="13" dur="500" fill="hold"/>
                                        <p:tgtEl>
                                          <p:spTgt spid="167"/>
                                        </p:tgtEl>
                                        <p:attrNameLst>
                                          <p:attrName>ppt_x</p:attrName>
                                        </p:attrNameLst>
                                      </p:cBhvr>
                                      <p:tavLst>
                                        <p:tav tm="0">
                                          <p:val>
                                            <p:strVal val="#ppt_x"/>
                                          </p:val>
                                        </p:tav>
                                        <p:tav tm="100000">
                                          <p:val>
                                            <p:strVal val="#ppt_x"/>
                                          </p:val>
                                        </p:tav>
                                      </p:tavLst>
                                    </p:anim>
                                    <p:anim calcmode="lin" valueType="num">
                                      <p:cBhvr>
                                        <p:cTn id="14"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69"/>
                                        </p:tgtEl>
                                        <p:attrNameLst>
                                          <p:attrName>style.visibility</p:attrName>
                                        </p:attrNameLst>
                                      </p:cBhvr>
                                      <p:to>
                                        <p:strVal val="visible"/>
                                      </p:to>
                                    </p:set>
                                    <p:anim calcmode="lin" valueType="num">
                                      <p:cBhvr>
                                        <p:cTn id="19" dur="500" fill="hold"/>
                                        <p:tgtEl>
                                          <p:spTgt spid="169"/>
                                        </p:tgtEl>
                                        <p:attrNameLst>
                                          <p:attrName>ppt_x</p:attrName>
                                        </p:attrNameLst>
                                      </p:cBhvr>
                                      <p:tavLst>
                                        <p:tav tm="0">
                                          <p:val>
                                            <p:strVal val="#ppt_x"/>
                                          </p:val>
                                        </p:tav>
                                        <p:tav tm="100000">
                                          <p:val>
                                            <p:strVal val="#ppt_x"/>
                                          </p:val>
                                        </p:tav>
                                      </p:tavLst>
                                    </p:anim>
                                    <p:anim calcmode="lin" valueType="num">
                                      <p:cBhvr>
                                        <p:cTn id="20"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iterate>
                                    <p:tmAbs val="0"/>
                                  </p:iterate>
                                  <p:childTnLst>
                                    <p:set>
                                      <p:cBhvr>
                                        <p:cTn id="24" fill="hold"/>
                                        <p:tgtEl>
                                          <p:spTgt spid="170"/>
                                        </p:tgtEl>
                                        <p:attrNameLst>
                                          <p:attrName>style.visibility</p:attrName>
                                        </p:attrNameLst>
                                      </p:cBhvr>
                                      <p:to>
                                        <p:strVal val="visible"/>
                                      </p:to>
                                    </p:set>
                                    <p:anim calcmode="lin" valueType="num">
                                      <p:cBhvr>
                                        <p:cTn id="25" dur="500" fill="hold"/>
                                        <p:tgtEl>
                                          <p:spTgt spid="170"/>
                                        </p:tgtEl>
                                        <p:attrNameLst>
                                          <p:attrName>ppt_x</p:attrName>
                                        </p:attrNameLst>
                                      </p:cBhvr>
                                      <p:tavLst>
                                        <p:tav tm="0">
                                          <p:val>
                                            <p:strVal val="#ppt_x"/>
                                          </p:val>
                                        </p:tav>
                                        <p:tav tm="100000">
                                          <p:val>
                                            <p:strVal val="#ppt_x"/>
                                          </p:val>
                                        </p:tav>
                                      </p:tavLst>
                                    </p:anim>
                                    <p:anim calcmode="lin" valueType="num">
                                      <p:cBhvr>
                                        <p:cTn id="26"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5" nodeType="clickEffect">
                                  <p:stCondLst>
                                    <p:cond delay="0"/>
                                  </p:stCondLst>
                                  <p:iterate>
                                    <p:tmAbs val="0"/>
                                  </p:iterate>
                                  <p:childTnLst>
                                    <p:set>
                                      <p:cBhvr>
                                        <p:cTn id="30" fill="hold"/>
                                        <p:tgtEl>
                                          <p:spTgt spid="171"/>
                                        </p:tgtEl>
                                        <p:attrNameLst>
                                          <p:attrName>style.visibility</p:attrName>
                                        </p:attrNameLst>
                                      </p:cBhvr>
                                      <p:to>
                                        <p:strVal val="visible"/>
                                      </p:to>
                                    </p:set>
                                    <p:anim calcmode="lin" valueType="num">
                                      <p:cBhvr>
                                        <p:cTn id="31" dur="500" fill="hold"/>
                                        <p:tgtEl>
                                          <p:spTgt spid="171"/>
                                        </p:tgtEl>
                                        <p:attrNameLst>
                                          <p:attrName>ppt_x</p:attrName>
                                        </p:attrNameLst>
                                      </p:cBhvr>
                                      <p:tavLst>
                                        <p:tav tm="0">
                                          <p:val>
                                            <p:strVal val="#ppt_x"/>
                                          </p:val>
                                        </p:tav>
                                        <p:tav tm="100000">
                                          <p:val>
                                            <p:strVal val="#ppt_x"/>
                                          </p:val>
                                        </p:tav>
                                      </p:tavLst>
                                    </p:anim>
                                    <p:anim calcmode="lin" valueType="num">
                                      <p:cBhvr>
                                        <p:cTn id="32"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2" animBg="1" advAuto="0"/>
      <p:bldP spid="168" grpId="1" animBg="1" advAuto="0"/>
      <p:bldP spid="169" grpId="3" animBg="1" advAuto="0"/>
      <p:bldP spid="170" grpId="4" animBg="1" advAuto="0"/>
      <p:bldP spid="171" grpId="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nvSpPr>
        <p:spPr>
          <a:xfrm>
            <a:off x="2859196" y="121133"/>
            <a:ext cx="3425608"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dtd.promise()</a:t>
            </a:r>
          </a:p>
        </p:txBody>
      </p:sp>
      <p:pic>
        <p:nvPicPr>
          <p:cNvPr id="174" name="image4.png"/>
          <p:cNvPicPr/>
          <p:nvPr/>
        </p:nvPicPr>
        <p:blipFill>
          <a:blip r:embed="rId2">
            <a:extLst/>
          </a:blip>
          <a:stretch>
            <a:fillRect/>
          </a:stretch>
        </p:blipFill>
        <p:spPr>
          <a:xfrm>
            <a:off x="651777" y="789737"/>
            <a:ext cx="7840445" cy="4061493"/>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2859196" y="311633"/>
            <a:ext cx="3425608"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dtd.promise()</a:t>
            </a:r>
          </a:p>
        </p:txBody>
      </p:sp>
      <p:pic>
        <p:nvPicPr>
          <p:cNvPr id="177" name="image5.png"/>
          <p:cNvPicPr/>
          <p:nvPr/>
        </p:nvPicPr>
        <p:blipFill>
          <a:blip r:embed="rId2">
            <a:extLst/>
          </a:blip>
          <a:stretch>
            <a:fillRect/>
          </a:stretch>
        </p:blipFill>
        <p:spPr>
          <a:xfrm>
            <a:off x="451194" y="1223669"/>
            <a:ext cx="8241612" cy="297062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3803648" y="2317749"/>
            <a:ext cx="1536701"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代码演示</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1396992" y="2363304"/>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说明如何简单的封装、使用 Deferred</a:t>
            </a:r>
          </a:p>
        </p:txBody>
      </p:sp>
      <p:sp>
        <p:nvSpPr>
          <p:cNvPr id="182" name="Shape 182"/>
          <p:cNvSpPr/>
          <p:nvPr/>
        </p:nvSpPr>
        <p:spPr>
          <a:xfrm>
            <a:off x="1397000" y="1785042"/>
            <a:ext cx="5080000"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可以 jQuery 1.5 对 ajax 的改变举例</a:t>
            </a:r>
          </a:p>
        </p:txBody>
      </p:sp>
      <p:sp>
        <p:nvSpPr>
          <p:cNvPr id="183" name="Shape 183"/>
          <p:cNvSpPr/>
          <p:nvPr/>
        </p:nvSpPr>
        <p:spPr>
          <a:xfrm>
            <a:off x="3757930" y="742798"/>
            <a:ext cx="1628137"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问题解答</a:t>
            </a:r>
          </a:p>
        </p:txBody>
      </p:sp>
      <p:sp>
        <p:nvSpPr>
          <p:cNvPr id="184" name="Shape 184"/>
          <p:cNvSpPr/>
          <p:nvPr/>
        </p:nvSpPr>
        <p:spPr>
          <a:xfrm>
            <a:off x="1396992" y="2941565"/>
            <a:ext cx="5823827"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说明 promise 和 Deferred 的区别</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82"/>
                                        </p:tgtEl>
                                        <p:attrNameLst>
                                          <p:attrName>style.visibility</p:attrName>
                                        </p:attrNameLst>
                                      </p:cBhvr>
                                      <p:to>
                                        <p:strVal val="visible"/>
                                      </p:to>
                                    </p:set>
                                    <p:anim calcmode="lin" valueType="num">
                                      <p:cBhvr>
                                        <p:cTn id="7" dur="500" fill="hold"/>
                                        <p:tgtEl>
                                          <p:spTgt spid="182"/>
                                        </p:tgtEl>
                                        <p:attrNameLst>
                                          <p:attrName>ppt_x</p:attrName>
                                        </p:attrNameLst>
                                      </p:cBhvr>
                                      <p:tavLst>
                                        <p:tav tm="0">
                                          <p:val>
                                            <p:strVal val="#ppt_x"/>
                                          </p:val>
                                        </p:tav>
                                        <p:tav tm="100000">
                                          <p:val>
                                            <p:strVal val="#ppt_x"/>
                                          </p:val>
                                        </p:tav>
                                      </p:tavLst>
                                    </p:anim>
                                    <p:anim calcmode="lin" valueType="num">
                                      <p:cBhvr>
                                        <p:cTn id="8"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81"/>
                                        </p:tgtEl>
                                        <p:attrNameLst>
                                          <p:attrName>style.visibility</p:attrName>
                                        </p:attrNameLst>
                                      </p:cBhvr>
                                      <p:to>
                                        <p:strVal val="visible"/>
                                      </p:to>
                                    </p:set>
                                    <p:anim calcmode="lin" valueType="num">
                                      <p:cBhvr>
                                        <p:cTn id="13" dur="500" fill="hold"/>
                                        <p:tgtEl>
                                          <p:spTgt spid="181"/>
                                        </p:tgtEl>
                                        <p:attrNameLst>
                                          <p:attrName>ppt_x</p:attrName>
                                        </p:attrNameLst>
                                      </p:cBhvr>
                                      <p:tavLst>
                                        <p:tav tm="0">
                                          <p:val>
                                            <p:strVal val="#ppt_x"/>
                                          </p:val>
                                        </p:tav>
                                        <p:tav tm="100000">
                                          <p:val>
                                            <p:strVal val="#ppt_x"/>
                                          </p:val>
                                        </p:tav>
                                      </p:tavLst>
                                    </p:anim>
                                    <p:anim calcmode="lin" valueType="num">
                                      <p:cBhvr>
                                        <p:cTn id="14"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84"/>
                                        </p:tgtEl>
                                        <p:attrNameLst>
                                          <p:attrName>style.visibility</p:attrName>
                                        </p:attrNameLst>
                                      </p:cBhvr>
                                      <p:to>
                                        <p:strVal val="visible"/>
                                      </p:to>
                                    </p:set>
                                    <p:anim calcmode="lin" valueType="num">
                                      <p:cBhvr>
                                        <p:cTn id="19" dur="500" fill="hold"/>
                                        <p:tgtEl>
                                          <p:spTgt spid="184"/>
                                        </p:tgtEl>
                                        <p:attrNameLst>
                                          <p:attrName>ppt_x</p:attrName>
                                        </p:attrNameLst>
                                      </p:cBhvr>
                                      <p:tavLst>
                                        <p:tav tm="0">
                                          <p:val>
                                            <p:strVal val="#ppt_x"/>
                                          </p:val>
                                        </p:tav>
                                        <p:tav tm="100000">
                                          <p:val>
                                            <p:strVal val="#ppt_x"/>
                                          </p:val>
                                        </p:tav>
                                      </p:tavLst>
                                    </p:anim>
                                    <p:anim calcmode="lin" valueType="num">
                                      <p:cBhvr>
                                        <p:cTn id="20"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2" animBg="1" advAuto="0"/>
      <p:bldP spid="182" grpId="1" animBg="1" advAuto="0"/>
      <p:bldP spid="184"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900431" y="2272032"/>
            <a:ext cx="7343137"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要想深入理解它，就需要知道它的身世今生</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nvSpPr>
        <p:spPr>
          <a:xfrm>
            <a:off x="613007" y="2272031"/>
            <a:ext cx="7917986"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不要以为所有的网站都是 vue 和 React 开发的</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nvSpPr>
        <p:spPr>
          <a:xfrm>
            <a:off x="2051152" y="19532"/>
            <a:ext cx="5041696"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jQuery 1.5 的变化 - 1.5 之前</a:t>
            </a:r>
          </a:p>
        </p:txBody>
      </p:sp>
      <p:pic>
        <p:nvPicPr>
          <p:cNvPr id="139" name="image1.png"/>
          <p:cNvPicPr/>
          <p:nvPr/>
        </p:nvPicPr>
        <p:blipFill>
          <a:blip r:embed="rId2">
            <a:extLst/>
          </a:blip>
          <a:stretch>
            <a:fillRect/>
          </a:stretch>
        </p:blipFill>
        <p:spPr>
          <a:xfrm>
            <a:off x="1646348" y="685899"/>
            <a:ext cx="5851304" cy="41655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2096870" y="121132"/>
            <a:ext cx="495026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jQuery 1.5 的变化 - 1.5 之后</a:t>
            </a:r>
          </a:p>
        </p:txBody>
      </p:sp>
      <p:pic>
        <p:nvPicPr>
          <p:cNvPr id="142" name="image2.png"/>
          <p:cNvPicPr/>
          <p:nvPr/>
        </p:nvPicPr>
        <p:blipFill>
          <a:blip r:embed="rId2">
            <a:extLst/>
          </a:blip>
          <a:stretch>
            <a:fillRect/>
          </a:stretch>
        </p:blipFill>
        <p:spPr>
          <a:xfrm>
            <a:off x="1308093" y="814943"/>
            <a:ext cx="6527814" cy="389675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2096870" y="121132"/>
            <a:ext cx="495026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jQuery 1.5 的变化 - 1.5 之后</a:t>
            </a:r>
          </a:p>
        </p:txBody>
      </p:sp>
      <p:pic>
        <p:nvPicPr>
          <p:cNvPr id="145" name="image3.png"/>
          <p:cNvPicPr/>
          <p:nvPr/>
        </p:nvPicPr>
        <p:blipFill>
          <a:blip r:embed="rId2">
            <a:extLst/>
          </a:blip>
          <a:stretch>
            <a:fillRect/>
          </a:stretch>
        </p:blipFill>
        <p:spPr>
          <a:xfrm>
            <a:off x="2076732" y="785137"/>
            <a:ext cx="4990536" cy="412976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1397000" y="2125814"/>
            <a:ext cx="6924365"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buClr>
                <a:srgbClr val="474747"/>
              </a:buClr>
              <a:buSzPct val="100000"/>
              <a:buFont typeface="Microsoft YaHei"/>
              <a:buChar char="•"/>
            </a:pPr>
            <a:r>
              <a:rPr>
                <a:latin typeface="Microsoft YaHei"/>
                <a:ea typeface="Microsoft YaHei"/>
                <a:cs typeface="Microsoft YaHei"/>
                <a:sym typeface="Microsoft YaHei"/>
              </a:rPr>
              <a:t> </a:t>
            </a:r>
            <a:r>
              <a:rPr sz="2000">
                <a:solidFill>
                  <a:srgbClr val="474747"/>
                </a:solidFill>
                <a:latin typeface="Microsoft YaHei"/>
                <a:ea typeface="Microsoft YaHei"/>
                <a:cs typeface="Microsoft YaHei"/>
                <a:sym typeface="Microsoft YaHei"/>
              </a:rPr>
              <a:t>只能从写法上杜绝 callback 这种形式</a:t>
            </a:r>
          </a:p>
        </p:txBody>
      </p:sp>
      <p:sp>
        <p:nvSpPr>
          <p:cNvPr id="148" name="Shape 148"/>
          <p:cNvSpPr/>
          <p:nvPr/>
        </p:nvSpPr>
        <p:spPr>
          <a:xfrm>
            <a:off x="1396997" y="1547553"/>
            <a:ext cx="6037930"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无法改变 JS 异步和单线程的本质</a:t>
            </a:r>
          </a:p>
        </p:txBody>
      </p:sp>
      <p:sp>
        <p:nvSpPr>
          <p:cNvPr id="149" name="Shape 149"/>
          <p:cNvSpPr/>
          <p:nvPr/>
        </p:nvSpPr>
        <p:spPr>
          <a:xfrm>
            <a:off x="2942305" y="527533"/>
            <a:ext cx="3259387"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jQuery 1.5 的变化 </a:t>
            </a:r>
          </a:p>
        </p:txBody>
      </p:sp>
      <p:sp>
        <p:nvSpPr>
          <p:cNvPr id="150" name="Shape 150"/>
          <p:cNvSpPr/>
          <p:nvPr/>
        </p:nvSpPr>
        <p:spPr>
          <a:xfrm>
            <a:off x="1396996" y="2704075"/>
            <a:ext cx="6350008"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它是一种语法糖形式，但是解耦了代码</a:t>
            </a:r>
          </a:p>
        </p:txBody>
      </p:sp>
      <p:sp>
        <p:nvSpPr>
          <p:cNvPr id="151" name="Shape 151"/>
          <p:cNvSpPr/>
          <p:nvPr/>
        </p:nvSpPr>
        <p:spPr>
          <a:xfrm>
            <a:off x="1396997" y="3282336"/>
            <a:ext cx="6037930"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buClr>
                <a:srgbClr val="474747"/>
              </a:buClr>
              <a:buSzPct val="100000"/>
              <a:buFont typeface="Microsoft YaHei"/>
              <a:buChar char="•"/>
              <a:defRPr sz="2000">
                <a:solidFill>
                  <a:srgbClr val="474747"/>
                </a:solidFill>
                <a:latin typeface="Microsoft YaHei"/>
                <a:ea typeface="Microsoft YaHei"/>
                <a:cs typeface="Microsoft YaHei"/>
                <a:sym typeface="Microsoft YaHei"/>
              </a:defRPr>
            </a:lvl1pPr>
          </a:lstStyle>
          <a:p>
            <a:pPr lvl="0">
              <a:defRPr sz="1800">
                <a:solidFill>
                  <a:srgbClr val="000000"/>
                </a:solidFill>
              </a:defRPr>
            </a:pPr>
            <a:r>
              <a:rPr sz="2000">
                <a:solidFill>
                  <a:srgbClr val="474747"/>
                </a:solidFill>
              </a:rPr>
              <a:t> 很好的体现：开放封闭原则</a:t>
            </a:r>
          </a:p>
        </p:txBody>
      </p:sp>
      <p:sp>
        <p:nvSpPr>
          <p:cNvPr id="2" name="TextBox 1"/>
          <p:cNvSpPr txBox="1"/>
          <p:nvPr/>
        </p:nvSpPr>
        <p:spPr>
          <a:xfrm>
            <a:off x="268038" y="3860597"/>
            <a:ext cx="7478966" cy="369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这里要根据代码强烈对比两种写法的区别及它是如何体现开放封闭原则的</a:t>
            </a:r>
            <a:endParaRPr kumimoji="0" lang="en-US" sz="1800" b="0" i="0" u="none" strike="noStrike" cap="none" spc="0" normalizeH="0" baseline="0" dirty="0">
              <a:ln>
                <a:noFill/>
              </a:ln>
              <a:solidFill>
                <a:srgbClr val="FF0000"/>
              </a:solidFill>
              <a:effectLst/>
              <a:uFillTx/>
              <a:latin typeface="+mn-lt"/>
              <a:ea typeface="+mn-ea"/>
              <a:cs typeface="+mn-cs"/>
              <a:sym typeface="Helvetica"/>
            </a:endParaRPr>
          </a:p>
        </p:txBody>
      </p:sp>
      <p:sp>
        <p:nvSpPr>
          <p:cNvPr id="3" name="TextBox 2"/>
          <p:cNvSpPr txBox="1"/>
          <p:nvPr/>
        </p:nvSpPr>
        <p:spPr>
          <a:xfrm>
            <a:off x="268038" y="4293321"/>
            <a:ext cx="8915257" cy="369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FF0000"/>
                </a:solidFill>
                <a:effectLst/>
                <a:uFillTx/>
                <a:latin typeface="+mn-lt"/>
                <a:ea typeface="+mn-ea"/>
                <a:cs typeface="+mn-cs"/>
                <a:sym typeface="Helvetica"/>
              </a:rPr>
              <a:t>promise</a:t>
            </a: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的前身就是</a:t>
            </a:r>
            <a:r>
              <a:rPr kumimoji="0" lang="en-US" altLang="zh-CN" sz="1800" b="0" i="0" u="none" strike="noStrike" cap="none" spc="0" normalizeH="0" baseline="0" dirty="0" err="1" smtClean="0">
                <a:ln>
                  <a:noFill/>
                </a:ln>
                <a:solidFill>
                  <a:srgbClr val="FF0000"/>
                </a:solidFill>
                <a:effectLst/>
                <a:uFillTx/>
                <a:latin typeface="+mn-lt"/>
                <a:ea typeface="+mn-ea"/>
                <a:cs typeface="+mn-cs"/>
                <a:sym typeface="Helvetica"/>
              </a:rPr>
              <a:t>deffered</a:t>
            </a: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a:t>
            </a:r>
            <a:r>
              <a:rPr kumimoji="0" lang="en-US" altLang="zh-CN" sz="1800" b="0" i="0" u="none" strike="noStrike" cap="none" spc="0" normalizeH="0" baseline="0" dirty="0" err="1" smtClean="0">
                <a:ln>
                  <a:noFill/>
                </a:ln>
                <a:solidFill>
                  <a:srgbClr val="FF0000"/>
                </a:solidFill>
                <a:effectLst/>
                <a:uFillTx/>
                <a:latin typeface="+mn-lt"/>
                <a:ea typeface="+mn-ea"/>
                <a:cs typeface="+mn-cs"/>
                <a:sym typeface="Helvetica"/>
              </a:rPr>
              <a:t>jquery</a:t>
            </a: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早就将其加入标准，后来变成</a:t>
            </a:r>
            <a:r>
              <a:rPr kumimoji="0" lang="en-US" altLang="zh-CN" sz="1800" b="0" i="0" u="none" strike="noStrike" cap="none" spc="0" normalizeH="0" baseline="0" dirty="0" smtClean="0">
                <a:ln>
                  <a:noFill/>
                </a:ln>
                <a:solidFill>
                  <a:srgbClr val="FF0000"/>
                </a:solidFill>
                <a:effectLst/>
                <a:uFillTx/>
                <a:latin typeface="+mn-lt"/>
                <a:ea typeface="+mn-ea"/>
                <a:cs typeface="+mn-cs"/>
                <a:sym typeface="Helvetica"/>
              </a:rPr>
              <a:t>promise</a:t>
            </a: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成为</a:t>
            </a:r>
            <a:r>
              <a:rPr kumimoji="0" lang="en-US" altLang="zh-CN" sz="1800" b="0" i="0" u="none" strike="noStrike" cap="none" spc="0" normalizeH="0" baseline="0" dirty="0" err="1" smtClean="0">
                <a:ln>
                  <a:noFill/>
                </a:ln>
                <a:solidFill>
                  <a:srgbClr val="FF0000"/>
                </a:solidFill>
                <a:effectLst/>
                <a:uFillTx/>
                <a:latin typeface="+mn-lt"/>
                <a:ea typeface="+mn-ea"/>
                <a:cs typeface="+mn-cs"/>
                <a:sym typeface="Helvetica"/>
              </a:rPr>
              <a:t>js</a:t>
            </a:r>
            <a:r>
              <a:rPr kumimoji="0" lang="zh-CN" altLang="en-US" sz="1800" b="0" i="0" u="none" strike="noStrike" cap="none" spc="0" normalizeH="0" baseline="0" dirty="0" smtClean="0">
                <a:ln>
                  <a:noFill/>
                </a:ln>
                <a:solidFill>
                  <a:srgbClr val="FF0000"/>
                </a:solidFill>
                <a:effectLst/>
                <a:uFillTx/>
                <a:latin typeface="+mn-lt"/>
                <a:ea typeface="+mn-ea"/>
                <a:cs typeface="+mn-cs"/>
                <a:sym typeface="Helvetica"/>
              </a:rPr>
              <a:t>的标准</a:t>
            </a:r>
            <a:endParaRPr kumimoji="0" lang="en-US" sz="1800" b="0" i="0" u="none" strike="noStrike" cap="none" spc="0" normalizeH="0" baseline="0" dirty="0">
              <a:ln>
                <a:noFill/>
              </a:ln>
              <a:solidFill>
                <a:srgbClr val="FF0000"/>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48"/>
                                        </p:tgtEl>
                                        <p:attrNameLst>
                                          <p:attrName>style.visibility</p:attrName>
                                        </p:attrNameLst>
                                      </p:cBhvr>
                                      <p:to>
                                        <p:strVal val="visible"/>
                                      </p:to>
                                    </p:set>
                                    <p:anim calcmode="lin" valueType="num">
                                      <p:cBhvr>
                                        <p:cTn id="7" dur="500" fill="hold"/>
                                        <p:tgtEl>
                                          <p:spTgt spid="148"/>
                                        </p:tgtEl>
                                        <p:attrNameLst>
                                          <p:attrName>ppt_x</p:attrName>
                                        </p:attrNameLst>
                                      </p:cBhvr>
                                      <p:tavLst>
                                        <p:tav tm="0">
                                          <p:val>
                                            <p:strVal val="#ppt_x"/>
                                          </p:val>
                                        </p:tav>
                                        <p:tav tm="100000">
                                          <p:val>
                                            <p:strVal val="#ppt_x"/>
                                          </p:val>
                                        </p:tav>
                                      </p:tavLst>
                                    </p:anim>
                                    <p:anim calcmode="lin" valueType="num">
                                      <p:cBhvr>
                                        <p:cTn id="8"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47"/>
                                        </p:tgtEl>
                                        <p:attrNameLst>
                                          <p:attrName>style.visibility</p:attrName>
                                        </p:attrNameLst>
                                      </p:cBhvr>
                                      <p:to>
                                        <p:strVal val="visible"/>
                                      </p:to>
                                    </p:set>
                                    <p:anim calcmode="lin" valueType="num">
                                      <p:cBhvr>
                                        <p:cTn id="13" dur="500" fill="hold"/>
                                        <p:tgtEl>
                                          <p:spTgt spid="147"/>
                                        </p:tgtEl>
                                        <p:attrNameLst>
                                          <p:attrName>ppt_x</p:attrName>
                                        </p:attrNameLst>
                                      </p:cBhvr>
                                      <p:tavLst>
                                        <p:tav tm="0">
                                          <p:val>
                                            <p:strVal val="#ppt_x"/>
                                          </p:val>
                                        </p:tav>
                                        <p:tav tm="100000">
                                          <p:val>
                                            <p:strVal val="#ppt_x"/>
                                          </p:val>
                                        </p:tav>
                                      </p:tavLst>
                                    </p:anim>
                                    <p:anim calcmode="lin" valueType="num">
                                      <p:cBhvr>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50"/>
                                        </p:tgtEl>
                                        <p:attrNameLst>
                                          <p:attrName>style.visibility</p:attrName>
                                        </p:attrNameLst>
                                      </p:cBhvr>
                                      <p:to>
                                        <p:strVal val="visible"/>
                                      </p:to>
                                    </p:set>
                                    <p:anim calcmode="lin" valueType="num">
                                      <p:cBhvr>
                                        <p:cTn id="19" dur="500" fill="hold"/>
                                        <p:tgtEl>
                                          <p:spTgt spid="150"/>
                                        </p:tgtEl>
                                        <p:attrNameLst>
                                          <p:attrName>ppt_x</p:attrName>
                                        </p:attrNameLst>
                                      </p:cBhvr>
                                      <p:tavLst>
                                        <p:tav tm="0">
                                          <p:val>
                                            <p:strVal val="#ppt_x"/>
                                          </p:val>
                                        </p:tav>
                                        <p:tav tm="100000">
                                          <p:val>
                                            <p:strVal val="#ppt_x"/>
                                          </p:val>
                                        </p:tav>
                                      </p:tavLst>
                                    </p:anim>
                                    <p:anim calcmode="lin" valueType="num">
                                      <p:cBhvr>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iterate>
                                    <p:tmAbs val="0"/>
                                  </p:iterate>
                                  <p:childTnLst>
                                    <p:set>
                                      <p:cBhvr>
                                        <p:cTn id="24" fill="hold"/>
                                        <p:tgtEl>
                                          <p:spTgt spid="151"/>
                                        </p:tgtEl>
                                        <p:attrNameLst>
                                          <p:attrName>style.visibility</p:attrName>
                                        </p:attrNameLst>
                                      </p:cBhvr>
                                      <p:to>
                                        <p:strVal val="visible"/>
                                      </p:to>
                                    </p:set>
                                    <p:anim calcmode="lin" valueType="num">
                                      <p:cBhvr>
                                        <p:cTn id="25" dur="500" fill="hold"/>
                                        <p:tgtEl>
                                          <p:spTgt spid="151"/>
                                        </p:tgtEl>
                                        <p:attrNameLst>
                                          <p:attrName>ppt_x</p:attrName>
                                        </p:attrNameLst>
                                      </p:cBhvr>
                                      <p:tavLst>
                                        <p:tav tm="0">
                                          <p:val>
                                            <p:strVal val="#ppt_x"/>
                                          </p:val>
                                        </p:tav>
                                        <p:tav tm="100000">
                                          <p:val>
                                            <p:strVal val="#ppt_x"/>
                                          </p:val>
                                        </p:tav>
                                      </p:tavLst>
                                    </p:anim>
                                    <p:anim calcmode="lin" valueType="num">
                                      <p:cBhvr>
                                        <p:cTn id="26"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2" animBg="1" advAuto="0"/>
      <p:bldP spid="148" grpId="1" animBg="1" advAuto="0"/>
      <p:bldP spid="150" grpId="3" animBg="1" advAuto="0"/>
      <p:bldP spid="151"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3757932" y="2272032"/>
            <a:ext cx="1628137"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代码演示</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2612699" y="298933"/>
            <a:ext cx="3918602"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jQuery Deferred</a:t>
            </a:r>
          </a:p>
        </p:txBody>
      </p:sp>
      <p:pic>
        <p:nvPicPr>
          <p:cNvPr id="156" name="pasted-image.png"/>
          <p:cNvPicPr/>
          <p:nvPr/>
        </p:nvPicPr>
        <p:blipFill>
          <a:blip r:embed="rId2">
            <a:extLst/>
          </a:blip>
          <a:stretch>
            <a:fillRect/>
          </a:stretch>
        </p:blipFill>
        <p:spPr>
          <a:xfrm>
            <a:off x="246340" y="1153073"/>
            <a:ext cx="8651320" cy="283735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2612699" y="108433"/>
            <a:ext cx="3918602"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solidFill>
                  <a:srgbClr val="C94251"/>
                </a:solidFill>
                <a:latin typeface="Microsoft YaHei"/>
                <a:ea typeface="Microsoft YaHei"/>
                <a:cs typeface="Microsoft YaHei"/>
                <a:sym typeface="Microsoft YaHei"/>
              </a:defRPr>
            </a:lvl1pPr>
          </a:lstStyle>
          <a:p>
            <a:pPr lvl="0">
              <a:defRPr sz="1800">
                <a:solidFill>
                  <a:srgbClr val="000000"/>
                </a:solidFill>
              </a:defRPr>
            </a:pPr>
            <a:r>
              <a:rPr sz="3000">
                <a:solidFill>
                  <a:srgbClr val="C94251"/>
                </a:solidFill>
              </a:rPr>
              <a:t>使用 jQuery Deferred</a:t>
            </a:r>
          </a:p>
        </p:txBody>
      </p:sp>
      <p:pic>
        <p:nvPicPr>
          <p:cNvPr id="159" name="image2.png"/>
          <p:cNvPicPr/>
          <p:nvPr/>
        </p:nvPicPr>
        <p:blipFill>
          <a:blip r:embed="rId2">
            <a:extLst/>
          </a:blip>
          <a:stretch>
            <a:fillRect/>
          </a:stretch>
        </p:blipFill>
        <p:spPr>
          <a:xfrm>
            <a:off x="1242419" y="816077"/>
            <a:ext cx="6659162" cy="407342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Words>
  <Application>Microsoft Macintosh PowerPoint</Application>
  <PresentationFormat>On-screen Show (16:9)</PresentationFormat>
  <Paragraphs>34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Helvetica</vt:lpstr>
      <vt:lpstr>Helvetica Neue</vt:lpstr>
      <vt:lpstr>Microsoft YaHei</vt:lpstr>
      <vt:lpstr>Arial</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曹 立禄</cp:lastModifiedBy>
  <cp:revision>1</cp:revision>
  <dcterms:modified xsi:type="dcterms:W3CDTF">2018-11-11T00:12:38Z</dcterms:modified>
</cp:coreProperties>
</file>