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19315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异常捕获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3532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基本语法回顾</a:t>
            </a:r>
          </a:p>
        </p:txBody>
      </p:sp>
      <p:sp>
        <p:nvSpPr>
          <p:cNvPr id="133" name="Shape 133"/>
          <p:cNvSpPr/>
          <p:nvPr/>
        </p:nvSpPr>
        <p:spPr>
          <a:xfrm>
            <a:off x="2206398" y="476098"/>
            <a:ext cx="47312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的基本使用和原理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5097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多个串联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2" y="30880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Promise.all 和 Promise.race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2" y="366628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标准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6" grpId="5"/>
      <p:bldP build="whole" bldLvl="1" animBg="1" rev="0" advAuto="0" spid="131" grpId="2"/>
      <p:bldP build="whole" bldLvl="1" animBg="1" rev="0" advAuto="0" spid="134" grpId="3"/>
      <p:bldP build="whole" bldLvl="1" animBg="1" rev="0" advAuto="0" spid="135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状态变化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关于“标准”的闲谈</a:t>
            </a:r>
          </a:p>
        </p:txBody>
      </p:sp>
      <p:sp>
        <p:nvSpPr>
          <p:cNvPr id="160" name="Shape 160"/>
          <p:cNvSpPr/>
          <p:nvPr/>
        </p:nvSpPr>
        <p:spPr>
          <a:xfrm>
            <a:off x="3349397" y="742798"/>
            <a:ext cx="24452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58" grpId="2"/>
      <p:bldP build="whole" bldLvl="1" animBg="1" rev="0" advAuto="0" spid="161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851150" y="375132"/>
            <a:ext cx="3441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关于“标准”的闲谈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任何技术推广使用都需要一套标准来支撑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6992" y="20712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 html js css http 等，无规矩不成方圆</a:t>
            </a:r>
          </a:p>
        </p:txBody>
      </p:sp>
      <p:sp>
        <p:nvSpPr>
          <p:cNvPr id="166" name="Shape 166"/>
          <p:cNvSpPr/>
          <p:nvPr/>
        </p:nvSpPr>
        <p:spPr>
          <a:xfrm>
            <a:off x="1396992" y="259485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任何不符合标准的东西，终将会被用户抛弃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2" y="311850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不要挑战标准，不要自造标准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4"/>
      <p:bldP build="whole" bldLvl="1" animBg="1" rev="0" advAuto="0" spid="165" grpId="2"/>
      <p:bldP build="whole" bldLvl="1" animBg="1" rev="0" advAuto="0" spid="164" grpId="1"/>
      <p:bldP build="whole" bldLvl="1" animBg="1" rev="0" advAuto="0" spid="16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437965" y="375132"/>
            <a:ext cx="42680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状态变化</a:t>
            </a:r>
          </a:p>
        </p:txBody>
      </p:sp>
      <p:sp>
        <p:nvSpPr>
          <p:cNvPr id="170" name="Shape 170"/>
          <p:cNvSpPr/>
          <p:nvPr/>
        </p:nvSpPr>
        <p:spPr>
          <a:xfrm>
            <a:off x="1402032" y="1491344"/>
            <a:ext cx="60379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三种状态：pending fulfilled rejected</a:t>
            </a:r>
          </a:p>
        </p:txBody>
      </p:sp>
      <p:sp>
        <p:nvSpPr>
          <p:cNvPr id="171" name="Shape 171"/>
          <p:cNvSpPr/>
          <p:nvPr/>
        </p:nvSpPr>
        <p:spPr>
          <a:xfrm>
            <a:off x="1384292" y="207120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初始状态是 pending</a:t>
            </a:r>
          </a:p>
        </p:txBody>
      </p:sp>
      <p:sp>
        <p:nvSpPr>
          <p:cNvPr id="172" name="Shape 172"/>
          <p:cNvSpPr/>
          <p:nvPr/>
        </p:nvSpPr>
        <p:spPr>
          <a:xfrm>
            <a:off x="1396992" y="2651066"/>
            <a:ext cx="663940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pending 变为 fulfilled ，或者 pending 变为 rejected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5595" y="3230926"/>
            <a:ext cx="622581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状态变化不可逆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3" grpId="4"/>
      <p:bldP build="whole" bldLvl="1" animBg="1" rev="0" advAuto="0" spid="172" grpId="3"/>
      <p:bldP build="whole" bldLvl="1" animBg="1" rev="0" advAuto="0" spid="171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392248" y="337032"/>
            <a:ext cx="43595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状态变化</a:t>
            </a:r>
          </a:p>
        </p:txBody>
      </p:sp>
      <p:pic>
        <p:nvPicPr>
          <p:cNvPr id="17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50" y="1121666"/>
            <a:ext cx="7345100" cy="3538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786223" y="375132"/>
            <a:ext cx="35715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then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实例必须实现 then 这个方法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6992" y="20712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then() 必须可以接收两个函数作为参数</a:t>
            </a:r>
          </a:p>
        </p:txBody>
      </p:sp>
      <p:sp>
        <p:nvSpPr>
          <p:cNvPr id="181" name="Shape 181"/>
          <p:cNvSpPr/>
          <p:nvPr/>
        </p:nvSpPr>
        <p:spPr>
          <a:xfrm>
            <a:off x="1396992" y="2594855"/>
            <a:ext cx="62258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then() 返回的必须是一个 Promise 实例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1" grpId="3"/>
      <p:bldP build="whole" bldLvl="1" animBg="1" rev="0" advAuto="0" spid="180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740505" y="337032"/>
            <a:ext cx="3662990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then</a:t>
            </a:r>
          </a:p>
        </p:txBody>
      </p:sp>
      <p:pic>
        <p:nvPicPr>
          <p:cNvPr id="18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151" y="1308030"/>
            <a:ext cx="4212399" cy="2527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2459" y="1719338"/>
            <a:ext cx="4493741" cy="1704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396992" y="19315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如何异常捕获</a:t>
            </a:r>
          </a:p>
        </p:txBody>
      </p:sp>
      <p:sp>
        <p:nvSpPr>
          <p:cNvPr id="188" name="Shape 188"/>
          <p:cNvSpPr/>
          <p:nvPr/>
        </p:nvSpPr>
        <p:spPr>
          <a:xfrm>
            <a:off x="1397000" y="13532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</a:t>
            </a:r>
          </a:p>
        </p:txBody>
      </p:sp>
      <p:sp>
        <p:nvSpPr>
          <p:cNvPr id="189" name="Shape 189"/>
          <p:cNvSpPr/>
          <p:nvPr/>
        </p:nvSpPr>
        <p:spPr>
          <a:xfrm>
            <a:off x="3757932" y="4760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90" name="Shape 190"/>
          <p:cNvSpPr/>
          <p:nvPr/>
        </p:nvSpPr>
        <p:spPr>
          <a:xfrm>
            <a:off x="1396992" y="25097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多个串联 - 链式执行的好处</a:t>
            </a:r>
          </a:p>
        </p:txBody>
      </p:sp>
      <p:sp>
        <p:nvSpPr>
          <p:cNvPr id="191" name="Shape 191"/>
          <p:cNvSpPr/>
          <p:nvPr/>
        </p:nvSpPr>
        <p:spPr>
          <a:xfrm>
            <a:off x="1396992" y="308802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Promise.all 和 Promise.race</a:t>
            </a:r>
          </a:p>
        </p:txBody>
      </p:sp>
      <p:sp>
        <p:nvSpPr>
          <p:cNvPr id="192" name="Shape 192"/>
          <p:cNvSpPr/>
          <p:nvPr/>
        </p:nvSpPr>
        <p:spPr>
          <a:xfrm>
            <a:off x="1396992" y="366628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标准 - 状态变化，then 函数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3"/>
      <p:bldP build="whole" bldLvl="1" animBg="1" rev="0" advAuto="0" spid="191" grpId="4"/>
      <p:bldP build="whole" bldLvl="1" animBg="1" rev="0" advAuto="0" spid="192" grpId="5"/>
      <p:bldP build="whole" bldLvl="1" animBg="1" rev="0" advAuto="0" spid="187" grpId="2"/>
      <p:bldP build="whole" bldLvl="1" animBg="1" rev="0" advAuto="0" spid="18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968398" y="-5868"/>
            <a:ext cx="32072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语法回顾</a:t>
            </a:r>
          </a:p>
        </p:txBody>
      </p:sp>
      <p:pic>
        <p:nvPicPr>
          <p:cNvPr id="13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9840" y="685848"/>
            <a:ext cx="5044320" cy="4279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57931" y="337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异常捕获</a:t>
            </a:r>
          </a:p>
        </p:txBody>
      </p:sp>
      <p:pic>
        <p:nvPicPr>
          <p:cNvPr id="14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4693" y="1449299"/>
            <a:ext cx="6714613" cy="280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757931" y="1211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多个串联</a:t>
            </a:r>
          </a:p>
        </p:txBody>
      </p:sp>
      <p:pic>
        <p:nvPicPr>
          <p:cNvPr id="14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827" y="850450"/>
            <a:ext cx="7838346" cy="4130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095056" y="83032"/>
            <a:ext cx="495388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Promise.all &amp; Promise.race</a:t>
            </a:r>
          </a:p>
        </p:txBody>
      </p:sp>
      <p:pic>
        <p:nvPicPr>
          <p:cNvPr id="15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801" y="731471"/>
            <a:ext cx="7818397" cy="4248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