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136" d="100"/>
          <a:sy n="136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536580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2" y="22490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async/await 是最直接的同步写法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6707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then 只是将 callback 拆分了</a:t>
            </a:r>
          </a:p>
        </p:txBody>
      </p:sp>
      <p:sp>
        <p:nvSpPr>
          <p:cNvPr id="133" name="Shape 133"/>
          <p:cNvSpPr/>
          <p:nvPr/>
        </p:nvSpPr>
        <p:spPr>
          <a:xfrm>
            <a:off x="2630279" y="742798"/>
            <a:ext cx="3883441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介绍一下 async/await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2" y="28272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语法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6992" y="3485974"/>
            <a:ext cx="678646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ES7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标准中的，但是现在也是经常使用的，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babel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支持对其的编译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2" animBg="1" advAuto="0"/>
      <p:bldP spid="132" grpId="1" animBg="1" advAuto="0"/>
      <p:bldP spid="134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2114077" y="375132"/>
            <a:ext cx="49158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then 只是将 callback 拆分了</a:t>
            </a:r>
          </a:p>
        </p:txBody>
      </p:sp>
      <p:pic>
        <p:nvPicPr>
          <p:cNvPr id="13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6903" y="1108536"/>
            <a:ext cx="3990194" cy="3412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041649" y="375132"/>
            <a:ext cx="3060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最直接的同步写法</a:t>
            </a:r>
          </a:p>
        </p:txBody>
      </p:sp>
      <p:pic>
        <p:nvPicPr>
          <p:cNvPr id="14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7099" y="1391112"/>
            <a:ext cx="6749802" cy="2557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184649" y="375132"/>
            <a:ext cx="774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用法</a:t>
            </a:r>
          </a:p>
        </p:txBody>
      </p:sp>
      <p:sp>
        <p:nvSpPr>
          <p:cNvPr id="143" name="Shape 143"/>
          <p:cNvSpPr/>
          <p:nvPr/>
        </p:nvSpPr>
        <p:spPr>
          <a:xfrm>
            <a:off x="1396997" y="1547553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使用 await ，函数必须用 async 标识</a:t>
            </a:r>
          </a:p>
        </p:txBody>
      </p:sp>
      <p:sp>
        <p:nvSpPr>
          <p:cNvPr id="144" name="Shape 144"/>
          <p:cNvSpPr/>
          <p:nvPr/>
        </p:nvSpPr>
        <p:spPr>
          <a:xfrm>
            <a:off x="1396992" y="20712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await 后面跟的是一个 Promise 实例</a:t>
            </a:r>
          </a:p>
        </p:txBody>
      </p:sp>
      <p:sp>
        <p:nvSpPr>
          <p:cNvPr id="145" name="Shape 145"/>
          <p:cNvSpPr/>
          <p:nvPr/>
        </p:nvSpPr>
        <p:spPr>
          <a:xfrm>
            <a:off x="1396992" y="2594854"/>
            <a:ext cx="62258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需要 babel-polyfill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6992" y="3384222"/>
            <a:ext cx="6170916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promise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是对异步回调的封装，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async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/await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不是取代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promise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而是其</a:t>
            </a:r>
            <a:r>
              <a:rPr kumimoji="0" lang="zh-CN" altLang="en-US" sz="1800" b="0" i="0" u="none" strike="noStrike" cap="none" spc="0" normalizeH="0" baseline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的进步和兼容。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1" animBg="1" advAuto="0"/>
      <p:bldP spid="144" grpId="2" animBg="1" advAuto="0"/>
      <p:bldP spid="145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184649" y="133832"/>
            <a:ext cx="774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用法</a:t>
            </a:r>
          </a:p>
        </p:txBody>
      </p:sp>
      <p:pic>
        <p:nvPicPr>
          <p:cNvPr id="14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4860" y="732263"/>
            <a:ext cx="5154280" cy="4220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3757931" y="2272031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396992" y="22490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使用了 Promise ，并没有和 Promise 冲突</a:t>
            </a:r>
          </a:p>
        </p:txBody>
      </p:sp>
      <p:sp>
        <p:nvSpPr>
          <p:cNvPr id="153" name="Shape 153"/>
          <p:cNvSpPr/>
          <p:nvPr/>
        </p:nvSpPr>
        <p:spPr>
          <a:xfrm>
            <a:off x="1397000" y="16707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基本语法</a:t>
            </a:r>
          </a:p>
        </p:txBody>
      </p:sp>
      <p:sp>
        <p:nvSpPr>
          <p:cNvPr id="154" name="Shape 154"/>
          <p:cNvSpPr/>
          <p:nvPr/>
        </p:nvSpPr>
        <p:spPr>
          <a:xfrm>
            <a:off x="3757931" y="742798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55" name="Shape 155"/>
          <p:cNvSpPr/>
          <p:nvPr/>
        </p:nvSpPr>
        <p:spPr>
          <a:xfrm>
            <a:off x="1396992" y="28272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完全是同步的写法，再也没有回调函数</a:t>
            </a:r>
          </a:p>
        </p:txBody>
      </p:sp>
      <p:sp>
        <p:nvSpPr>
          <p:cNvPr id="156" name="Shape 156"/>
          <p:cNvSpPr/>
          <p:nvPr/>
        </p:nvSpPr>
        <p:spPr>
          <a:xfrm>
            <a:off x="1396992" y="3405526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但是：改变不了 JS 单线程、异步的本质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2" animBg="1" advAuto="0"/>
      <p:bldP spid="153" grpId="1" animBg="1" advAuto="0"/>
      <p:bldP spid="155" grpId="3" animBg="1" advAuto="0"/>
      <p:bldP spid="156" grpId="4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96</Words>
  <Application>Microsoft Macintosh PowerPoint</Application>
  <PresentationFormat>On-screen Show (16:9)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Helvetica</vt:lpstr>
      <vt:lpstr>Helvetica Neue</vt:lpstr>
      <vt:lpstr>Microsoft YaHei</vt:lpstr>
      <vt:lpstr>Arial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曹 立禄</cp:lastModifiedBy>
  <cp:revision>3</cp:revision>
  <dcterms:modified xsi:type="dcterms:W3CDTF">2018-11-11T02:04:10Z</dcterms:modified>
</cp:coreProperties>
</file>