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39" d="100"/>
          <a:sy n="139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758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设计一个需求场景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 vdom</a:t>
            </a:r>
          </a:p>
        </p:txBody>
      </p:sp>
      <p:sp>
        <p:nvSpPr>
          <p:cNvPr id="133" name="Shape 133"/>
          <p:cNvSpPr/>
          <p:nvPr/>
        </p:nvSpPr>
        <p:spPr>
          <a:xfrm>
            <a:off x="1889160" y="742798"/>
            <a:ext cx="536567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vdom，为何使用 vdom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9415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jQuery 实现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1" y="351982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遇到的问题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  <p:bldP spid="135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613148" y="82396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遇到的问题</a:t>
            </a:r>
          </a:p>
        </p:txBody>
      </p:sp>
      <p:pic>
        <p:nvPicPr>
          <p:cNvPr id="16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9595" y="718117"/>
            <a:ext cx="4804810" cy="1421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9595" y="2339317"/>
            <a:ext cx="4804810" cy="270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613148" y="450718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遇到的问题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1" y="21347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尽量减少 DOM 操作，而不是“推倒重来”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7000" y="15564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操作是“昂贵”的，js 运行效率高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1" y="27129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项目越复杂，影响就越严重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1" y="3291227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即可解决这个问题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45062" y="2115139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清空容器，重新填充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2" animBg="1" advAuto="0"/>
      <p:bldP spid="169" grpId="1" animBg="1" advAuto="0"/>
      <p:bldP spid="170" grpId="3" animBg="1" advAuto="0"/>
      <p:bldP spid="171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JS 模拟 DOM 结构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virtual dom ， 虚拟 DOM</a:t>
            </a:r>
          </a:p>
        </p:txBody>
      </p:sp>
      <p:sp>
        <p:nvSpPr>
          <p:cNvPr id="175" name="Shape 175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6" name="Shape 176"/>
          <p:cNvSpPr/>
          <p:nvPr/>
        </p:nvSpPr>
        <p:spPr>
          <a:xfrm>
            <a:off x="1396991" y="29415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操作非常“昂贵”</a:t>
            </a:r>
          </a:p>
        </p:txBody>
      </p:sp>
      <p:sp>
        <p:nvSpPr>
          <p:cNvPr id="177" name="Shape 177"/>
          <p:cNvSpPr/>
          <p:nvPr/>
        </p:nvSpPr>
        <p:spPr>
          <a:xfrm>
            <a:off x="1396991" y="351982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DOM 对比操作放在 JS 层，提高效率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2" animBg="1" advAuto="0"/>
      <p:bldP spid="174" grpId="1" animBg="1" advAuto="0"/>
      <p:bldP spid="176" grpId="3" animBg="1" advAuto="0"/>
      <p:bldP spid="177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JS 模拟 DOM 结构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virtual dom ， 虚拟 DOM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7904" y="717398"/>
            <a:ext cx="23081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1" y="2941565"/>
            <a:ext cx="63500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变化的对比，放在 JS 层来做（图灵完备语言）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1" y="351982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提高重绘性能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5997" y="3315597"/>
            <a:ext cx="240065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能实现各种逻辑的语言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2" animBg="1" advAuto="0"/>
      <p:bldP spid="138" grpId="1" animBg="1" advAuto="0"/>
      <p:bldP spid="140" grpId="3" animBg="1" advAuto="0"/>
      <p:bldP spid="141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417906" y="399897"/>
            <a:ext cx="23081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pic>
        <p:nvPicPr>
          <p:cNvPr id="14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591" y="1880333"/>
            <a:ext cx="4734818" cy="1382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417906" y="222097"/>
            <a:ext cx="23081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pic>
        <p:nvPicPr>
          <p:cNvPr id="14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815" y="898138"/>
            <a:ext cx="4414370" cy="40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681728" y="2295144"/>
            <a:ext cx="325024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这也就是为什么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vue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react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标签中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不能用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class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的原因，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class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是保留关键字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041650" y="82396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设计一个需求场景</a:t>
            </a:r>
          </a:p>
        </p:txBody>
      </p:sp>
      <p:pic>
        <p:nvPicPr>
          <p:cNvPr id="15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7642" y="757803"/>
            <a:ext cx="5708716" cy="4182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267960" y="82396"/>
            <a:ext cx="2608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 jQuery 实现</a:t>
            </a:r>
          </a:p>
        </p:txBody>
      </p:sp>
      <p:pic>
        <p:nvPicPr>
          <p:cNvPr id="15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1233" y="708728"/>
            <a:ext cx="5241534" cy="4282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267960" y="82396"/>
            <a:ext cx="2608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 jQuery 实现</a:t>
            </a:r>
          </a:p>
        </p:txBody>
      </p:sp>
      <p:pic>
        <p:nvPicPr>
          <p:cNvPr id="15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133" y="816717"/>
            <a:ext cx="4719734" cy="3958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267960" y="82396"/>
            <a:ext cx="2608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 jQuery 实现</a:t>
            </a:r>
          </a:p>
        </p:txBody>
      </p:sp>
      <p:pic>
        <p:nvPicPr>
          <p:cNvPr id="159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878" y="704190"/>
            <a:ext cx="6544244" cy="4274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143</Words>
  <Application>Microsoft Macintosh PowerPoint</Application>
  <PresentationFormat>On-screen Show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3</cp:revision>
  <dcterms:modified xsi:type="dcterms:W3CDTF">2018-11-10T08:34:46Z</dcterms:modified>
</cp:coreProperties>
</file>