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lvl1pPr>
      <a:defRPr>
        <a:latin typeface="+mn-lt"/>
        <a:ea typeface="+mn-ea"/>
        <a:cs typeface="+mn-cs"/>
        <a:sym typeface="Helvetica Neue"/>
      </a:defRPr>
    </a:lvl1pPr>
    <a:lvl2pPr>
      <a:defRPr>
        <a:latin typeface="+mn-lt"/>
        <a:ea typeface="+mn-ea"/>
        <a:cs typeface="+mn-cs"/>
        <a:sym typeface="Helvetica Neue"/>
      </a:defRPr>
    </a:lvl2pPr>
    <a:lvl3pPr>
      <a:defRPr>
        <a:latin typeface="+mn-lt"/>
        <a:ea typeface="+mn-ea"/>
        <a:cs typeface="+mn-cs"/>
        <a:sym typeface="Helvetica Neue"/>
      </a:defRPr>
    </a:lvl3pPr>
    <a:lvl4pPr>
      <a:defRPr>
        <a:latin typeface="+mn-lt"/>
        <a:ea typeface="+mn-ea"/>
        <a:cs typeface="+mn-cs"/>
        <a:sym typeface="Helvetica Neue"/>
      </a:defRPr>
    </a:lvl4pPr>
    <a:lvl5pPr>
      <a:defRPr>
        <a:latin typeface="+mn-lt"/>
        <a:ea typeface="+mn-ea"/>
        <a:cs typeface="+mn-cs"/>
        <a:sym typeface="Helvetica Neue"/>
      </a:defRPr>
    </a:lvl5pPr>
    <a:lvl6pPr>
      <a:defRPr>
        <a:latin typeface="+mn-lt"/>
        <a:ea typeface="+mn-ea"/>
        <a:cs typeface="+mn-cs"/>
        <a:sym typeface="Helvetica Neue"/>
      </a:defRPr>
    </a:lvl6pPr>
    <a:lvl7pPr>
      <a:defRPr>
        <a:latin typeface="+mn-lt"/>
        <a:ea typeface="+mn-ea"/>
        <a:cs typeface="+mn-cs"/>
        <a:sym typeface="Helvetica Neue"/>
      </a:defRPr>
    </a:lvl7pPr>
    <a:lvl8pPr>
      <a:defRPr>
        <a:latin typeface="+mn-lt"/>
        <a:ea typeface="+mn-ea"/>
        <a:cs typeface="+mn-cs"/>
        <a:sym typeface="Helvetica Neue"/>
      </a:defRPr>
    </a:lvl8pPr>
    <a:lvl9pPr>
      <a:defRPr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/>
      <a:tcStyle>
        <a:tcBdr/>
        <a:fill>
          <a:solidFill>
            <a:srgbClr val="F1E8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14"/>
  </p:normalViewPr>
  <p:slideViewPr>
    <p:cSldViewPr snapToGrid="0" snapToObjects="1">
      <p:cViewPr varScale="1">
        <p:scale>
          <a:sx n="139" d="100"/>
          <a:sy n="139" d="100"/>
        </p:scale>
        <p:origin x="3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590439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9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9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9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transition spd="med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6990" y="2363303"/>
            <a:ext cx="622611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重做之前的 demo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7000" y="1785042"/>
            <a:ext cx="655965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介绍 snabbdom</a:t>
            </a:r>
          </a:p>
        </p:txBody>
      </p:sp>
      <p:sp>
        <p:nvSpPr>
          <p:cNvPr id="133" name="Shape 133"/>
          <p:cNvSpPr/>
          <p:nvPr/>
        </p:nvSpPr>
        <p:spPr>
          <a:xfrm>
            <a:off x="1474580" y="742798"/>
            <a:ext cx="61948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vdom 的如何应用，核心 API 是什么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90" y="2941565"/>
            <a:ext cx="603298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核心 API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2" animBg="1" advAuto="0"/>
      <p:bldP spid="132" grpId="1" animBg="1" advAuto="0"/>
      <p:bldP spid="134" grpId="3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3803648" y="2272031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3821693" y="406680"/>
            <a:ext cx="150061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核心 API</a:t>
            </a:r>
          </a:p>
        </p:txBody>
      </p:sp>
      <p:sp>
        <p:nvSpPr>
          <p:cNvPr id="168" name="Shape 168"/>
          <p:cNvSpPr/>
          <p:nvPr/>
        </p:nvSpPr>
        <p:spPr>
          <a:xfrm>
            <a:off x="1396990" y="1931503"/>
            <a:ext cx="622611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h(‘&lt;标签名&gt;’, {…属性…}, ‘….’)</a:t>
            </a:r>
          </a:p>
        </p:txBody>
      </p:sp>
      <p:sp>
        <p:nvSpPr>
          <p:cNvPr id="169" name="Shape 169"/>
          <p:cNvSpPr/>
          <p:nvPr/>
        </p:nvSpPr>
        <p:spPr>
          <a:xfrm>
            <a:off x="1397000" y="1353241"/>
            <a:ext cx="655965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h(‘&lt;标签名&gt;’, {…属性…}, […子元素…])</a:t>
            </a:r>
          </a:p>
        </p:txBody>
      </p:sp>
      <p:sp>
        <p:nvSpPr>
          <p:cNvPr id="170" name="Shape 170"/>
          <p:cNvSpPr/>
          <p:nvPr/>
        </p:nvSpPr>
        <p:spPr>
          <a:xfrm>
            <a:off x="1396990" y="2509764"/>
            <a:ext cx="622611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patch(container, vnode)</a:t>
            </a: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</a:p>
        </p:txBody>
      </p:sp>
      <p:sp>
        <p:nvSpPr>
          <p:cNvPr id="171" name="Shape 171"/>
          <p:cNvSpPr/>
          <p:nvPr/>
        </p:nvSpPr>
        <p:spPr>
          <a:xfrm>
            <a:off x="1396990" y="3088026"/>
            <a:ext cx="622611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patch(vnode, newVnode)</a:t>
            </a: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6825" y="2509764"/>
            <a:ext cx="286231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初次渲染，直接渲染在页面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6904" y="3068462"/>
            <a:ext cx="216982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之后渲染，进行比较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2" animBg="1" advAuto="0"/>
      <p:bldP spid="169" grpId="1" animBg="1" advAuto="0"/>
      <p:bldP spid="170" grpId="3" animBg="1" advAuto="0"/>
      <p:bldP spid="171" grpId="4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1396990" y="2363303"/>
            <a:ext cx="622611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核心 API：h 函数、patch 函数</a:t>
            </a:r>
          </a:p>
        </p:txBody>
      </p:sp>
      <p:sp>
        <p:nvSpPr>
          <p:cNvPr id="174" name="Shape 174"/>
          <p:cNvSpPr/>
          <p:nvPr/>
        </p:nvSpPr>
        <p:spPr>
          <a:xfrm>
            <a:off x="1397000" y="1785042"/>
            <a:ext cx="655965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如何使用？可用 snabbdom 的用法来举例</a:t>
            </a:r>
          </a:p>
        </p:txBody>
      </p:sp>
      <p:sp>
        <p:nvSpPr>
          <p:cNvPr id="175" name="Shape 175"/>
          <p:cNvSpPr/>
          <p:nvPr/>
        </p:nvSpPr>
        <p:spPr>
          <a:xfrm>
            <a:off x="3803648" y="742798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2" animBg="1" advAuto="0"/>
      <p:bldP spid="174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3417906" y="222096"/>
            <a:ext cx="230818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什么是 vdom</a:t>
            </a:r>
          </a:p>
        </p:txBody>
      </p:sp>
      <p:pic>
        <p:nvPicPr>
          <p:cNvPr id="137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9014" y="910838"/>
            <a:ext cx="4414372" cy="4042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1549" y="2438246"/>
            <a:ext cx="3380661" cy="987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3152619" y="82395"/>
            <a:ext cx="283876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介绍 snabbdom</a:t>
            </a:r>
          </a:p>
        </p:txBody>
      </p:sp>
      <p:pic>
        <p:nvPicPr>
          <p:cNvPr id="141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0107" y="854006"/>
            <a:ext cx="6643786" cy="39084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3152619" y="82395"/>
            <a:ext cx="283876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介绍 snabbdom</a:t>
            </a:r>
          </a:p>
        </p:txBody>
      </p:sp>
      <p:pic>
        <p:nvPicPr>
          <p:cNvPr id="144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571" y="694211"/>
            <a:ext cx="8736857" cy="40984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2402805" y="82395"/>
            <a:ext cx="433839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介绍 snabbdom - h 函数</a:t>
            </a:r>
          </a:p>
        </p:txBody>
      </p:sp>
      <p:pic>
        <p:nvPicPr>
          <p:cNvPr id="147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9016" y="910838"/>
            <a:ext cx="4414370" cy="4042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6130" y="2407092"/>
            <a:ext cx="3807071" cy="10496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2014735" y="82395"/>
            <a:ext cx="511453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介绍 snabbdom - patch 函数</a:t>
            </a:r>
          </a:p>
        </p:txBody>
      </p:sp>
      <p:pic>
        <p:nvPicPr>
          <p:cNvPr id="151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1891" y="617002"/>
            <a:ext cx="5820218" cy="44502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3803648" y="2317749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3598731" y="82395"/>
            <a:ext cx="19465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重做 demo</a:t>
            </a:r>
          </a:p>
        </p:txBody>
      </p:sp>
      <p:pic>
        <p:nvPicPr>
          <p:cNvPr id="156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0971" y="643090"/>
            <a:ext cx="5362058" cy="44115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3598731" y="406680"/>
            <a:ext cx="19465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重做 demo</a:t>
            </a:r>
          </a:p>
        </p:txBody>
      </p:sp>
      <p:sp>
        <p:nvSpPr>
          <p:cNvPr id="159" name="Shape 159"/>
          <p:cNvSpPr/>
          <p:nvPr/>
        </p:nvSpPr>
        <p:spPr>
          <a:xfrm>
            <a:off x="1396990" y="1931503"/>
            <a:ext cx="622611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第一次渲染，将 vnode 渲染到 #container 中</a:t>
            </a:r>
          </a:p>
        </p:txBody>
      </p:sp>
      <p:sp>
        <p:nvSpPr>
          <p:cNvPr id="160" name="Shape 160"/>
          <p:cNvSpPr/>
          <p:nvPr/>
        </p:nvSpPr>
        <p:spPr>
          <a:xfrm>
            <a:off x="1397000" y="1353242"/>
            <a:ext cx="655965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使用 data 生成 vnode</a:t>
            </a:r>
          </a:p>
        </p:txBody>
      </p:sp>
      <p:sp>
        <p:nvSpPr>
          <p:cNvPr id="161" name="Shape 161"/>
          <p:cNvSpPr/>
          <p:nvPr/>
        </p:nvSpPr>
        <p:spPr>
          <a:xfrm>
            <a:off x="1396990" y="2509765"/>
            <a:ext cx="603298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并将 vnode 缓存下来</a:t>
            </a:r>
          </a:p>
        </p:txBody>
      </p:sp>
      <p:sp>
        <p:nvSpPr>
          <p:cNvPr id="162" name="Shape 162"/>
          <p:cNvSpPr/>
          <p:nvPr/>
        </p:nvSpPr>
        <p:spPr>
          <a:xfrm>
            <a:off x="1396993" y="3666287"/>
            <a:ext cx="622611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将 vnode 和 newVnode 对比</a:t>
            </a:r>
          </a:p>
        </p:txBody>
      </p:sp>
      <p:sp>
        <p:nvSpPr>
          <p:cNvPr id="163" name="Shape 163"/>
          <p:cNvSpPr/>
          <p:nvPr/>
        </p:nvSpPr>
        <p:spPr>
          <a:xfrm>
            <a:off x="1397003" y="3088027"/>
            <a:ext cx="65596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修改 data 之后，用新 data 生成 newVnode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2" animBg="1" advAuto="0"/>
      <p:bldP spid="160" grpId="1" animBg="1" advAuto="0"/>
      <p:bldP spid="161" grpId="3" animBg="1" advAuto="0"/>
      <p:bldP spid="162" grpId="5" animBg="1" advAuto="0"/>
      <p:bldP spid="163" grpId="4" animBg="1" advAuto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Macintosh PowerPoint</Application>
  <PresentationFormat>On-screen Show (16:9)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Helvetica Neue</vt:lpstr>
      <vt:lpstr>Microsoft YaHei</vt:lpstr>
      <vt:lpstr>Arial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曹 立禄</cp:lastModifiedBy>
  <cp:revision>1</cp:revision>
  <dcterms:modified xsi:type="dcterms:W3CDTF">2018-11-10T09:04:04Z</dcterms:modified>
</cp:coreProperties>
</file>