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363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如何应用，核心 API 是什么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是什么？为何会存在 vdom？</a:t>
            </a:r>
          </a:p>
        </p:txBody>
      </p:sp>
      <p:sp>
        <p:nvSpPr>
          <p:cNvPr id="133" name="Shape 133"/>
          <p:cNvSpPr/>
          <p:nvPr/>
        </p:nvSpPr>
        <p:spPr>
          <a:xfrm>
            <a:off x="4138931" y="742798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0" y="29415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介绍一下 diff 算法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4" grpId="3"/>
      <p:bldP build="whole" bldLvl="1" animBg="1" rev="0" advAuto="0"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6990" y="2363303"/>
            <a:ext cx="622611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JS 模拟 DOM 结构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virtual dom ， 虚拟 DOM</a:t>
            </a:r>
          </a:p>
        </p:txBody>
      </p:sp>
      <p:sp>
        <p:nvSpPr>
          <p:cNvPr id="138" name="Shape 138"/>
          <p:cNvSpPr/>
          <p:nvPr/>
        </p:nvSpPr>
        <p:spPr>
          <a:xfrm>
            <a:off x="1889160" y="742798"/>
            <a:ext cx="536567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是什么，为何使用 vdom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0" y="2941565"/>
            <a:ext cx="60329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操作非常“昂贵”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0" y="3519825"/>
            <a:ext cx="60329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DOM 对比操作放在 JS 层，提高效率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  <p:bldP build="whole" bldLvl="1" animBg="1" rev="0" advAuto="0" spid="136" grpId="2"/>
      <p:bldP build="whole" bldLvl="1" animBg="1" rev="0" advAuto="0" spid="139" grpId="3"/>
      <p:bldP build="whole" bldLvl="1" animBg="1" rev="0" advAuto="0" spid="140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6990" y="2363303"/>
            <a:ext cx="622611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 API：h 函数、patch 函数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如何使用？可用 snabbdom 的用法来举例</a:t>
            </a:r>
          </a:p>
        </p:txBody>
      </p:sp>
      <p:sp>
        <p:nvSpPr>
          <p:cNvPr id="144" name="Shape 144"/>
          <p:cNvSpPr/>
          <p:nvPr/>
        </p:nvSpPr>
        <p:spPr>
          <a:xfrm>
            <a:off x="1703404" y="742798"/>
            <a:ext cx="57371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如何使用，核心函数是什么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96990" y="2160104"/>
            <a:ext cx="604285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中应用 diff 算法是为了找出需要更新的节点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7000" y="15818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知道什么是 diff 算法，是 linux 的基础命令</a:t>
            </a:r>
          </a:p>
        </p:txBody>
      </p:sp>
      <p:sp>
        <p:nvSpPr>
          <p:cNvPr id="148" name="Shape 148"/>
          <p:cNvSpPr/>
          <p:nvPr/>
        </p:nvSpPr>
        <p:spPr>
          <a:xfrm>
            <a:off x="3005278" y="526898"/>
            <a:ext cx="31334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介绍一下 diff 算法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991" y="2738365"/>
            <a:ext cx="732831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实现，patch(container, vnode) 和 patch(vnode, newVnode)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6991" y="3316626"/>
            <a:ext cx="63500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核心逻辑，createElement 和 updateChildren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7" grpId="1"/>
      <p:bldP build="whole" bldLvl="1" animBg="1" rev="0" advAuto="0" spid="149" grpId="3"/>
      <p:bldP build="whole" bldLvl="1" animBg="1" rev="0" advAuto="0" spid="150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