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defaultTextStyle>
    <a:lvl1pPr>
      <a:defRPr>
        <a:latin typeface="+mj-lt"/>
        <a:ea typeface="+mj-ea"/>
        <a:cs typeface="+mj-cs"/>
        <a:sym typeface="Helvetica"/>
      </a:defRPr>
    </a:lvl1pPr>
    <a:lvl2pPr>
      <a:defRPr>
        <a:latin typeface="+mj-lt"/>
        <a:ea typeface="+mj-ea"/>
        <a:cs typeface="+mj-cs"/>
        <a:sym typeface="Helvetica"/>
      </a:defRPr>
    </a:lvl2pPr>
    <a:lvl3pPr>
      <a:defRPr>
        <a:latin typeface="+mj-lt"/>
        <a:ea typeface="+mj-ea"/>
        <a:cs typeface="+mj-cs"/>
        <a:sym typeface="Helvetica"/>
      </a:defRPr>
    </a:lvl3pPr>
    <a:lvl4pPr>
      <a:defRPr>
        <a:latin typeface="+mj-lt"/>
        <a:ea typeface="+mj-ea"/>
        <a:cs typeface="+mj-cs"/>
        <a:sym typeface="Helvetica"/>
      </a:defRPr>
    </a:lvl4pPr>
    <a:lvl5pPr>
      <a:defRPr>
        <a:latin typeface="+mj-lt"/>
        <a:ea typeface="+mj-ea"/>
        <a:cs typeface="+mj-cs"/>
        <a:sym typeface="Helvetica"/>
      </a:defRPr>
    </a:lvl5pPr>
    <a:lvl6pPr>
      <a:defRPr>
        <a:latin typeface="+mj-lt"/>
        <a:ea typeface="+mj-ea"/>
        <a:cs typeface="+mj-cs"/>
        <a:sym typeface="Helvetica"/>
      </a:defRPr>
    </a:lvl6pPr>
    <a:lvl7pPr>
      <a:defRPr>
        <a:latin typeface="+mj-lt"/>
        <a:ea typeface="+mj-ea"/>
        <a:cs typeface="+mj-cs"/>
        <a:sym typeface="Helvetica"/>
      </a:defRPr>
    </a:lvl7pPr>
    <a:lvl8pPr>
      <a:defRPr>
        <a:latin typeface="+mj-lt"/>
        <a:ea typeface="+mj-ea"/>
        <a:cs typeface="+mj-cs"/>
        <a:sym typeface="Helvetica"/>
      </a:defRPr>
    </a:lvl8pPr>
    <a:lvl9pPr>
      <a:defRPr>
        <a:latin typeface="+mj-lt"/>
        <a:ea typeface="+mj-ea"/>
        <a:cs typeface="+mj-cs"/>
        <a:sym typeface="Helvetica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Row>
  </a:tblStyle>
  <a:tblStyle styleId="{C7B018BB-80A7-4F77-B60F-C8B233D01FF8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BDBDB"/>
          </a:solidFill>
        </a:fill>
      </a:tcStyle>
    </a:wholeTbl>
    <a:band2H>
      <a:tcTxStyle/>
      <a:tcStyle>
        <a:tcBdr/>
        <a:fill>
          <a:solidFill>
            <a:srgbClr val="EEEEEE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8F8F8F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8F8F8F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8F8F8F"/>
          </a:solidFill>
        </a:fill>
      </a:tcStyle>
    </a:firstRow>
  </a:tblStyle>
  <a:tblStyle styleId="{EEE7283C-3CF3-47DC-8721-378D4A62B228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E3CECE"/>
          </a:solidFill>
        </a:fill>
      </a:tcStyle>
    </a:wholeTbl>
    <a:band2H>
      <a:tcTxStyle/>
      <a:tcStyle>
        <a:tcBdr/>
        <a:fill>
          <a:solidFill>
            <a:srgbClr val="F1E8E8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E4845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E4845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E4845"/>
          </a:solidFill>
        </a:fill>
      </a:tcStyle>
    </a:firstRow>
  </a:tblStyle>
  <a:tblStyle styleId="{CF821DB8-F4EB-4A41-A1BA-3FCAFE7338EE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Row>
  </a:tblStyle>
  <a:tblStyle styleId="{33BA23B1-9221-436E-865A-0063620EA4FD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24"/>
  </p:normalViewPr>
  <p:slideViewPr>
    <p:cSldViewPr snapToGrid="0" snapToObjects="1">
      <p:cViewPr varScale="1">
        <p:scale>
          <a:sx n="139" d="100"/>
          <a:sy n="139" d="100"/>
        </p:scale>
        <p:origin x="30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29" name="Shape 12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594268851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>
            <a:spLocks noGrp="1"/>
          </p:cNvSpPr>
          <p:nvPr>
            <p:ph type="title"/>
          </p:nvPr>
        </p:nvSpPr>
        <p:spPr>
          <a:xfrm>
            <a:off x="685800" y="1383501"/>
            <a:ext cx="7772400" cy="1531149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7" name="Shape 7"/>
          <p:cNvSpPr>
            <a:spLocks noGrp="1"/>
          </p:cNvSpPr>
          <p:nvPr>
            <p:ph type="body" idx="1"/>
          </p:nvPr>
        </p:nvSpPr>
        <p:spPr>
          <a:xfrm>
            <a:off x="1371600" y="2914649"/>
            <a:ext cx="6400800" cy="2228851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</a:lvl1pPr>
            <a:lvl2pPr marL="0" indent="0" algn="ctr">
              <a:buSzTx/>
              <a:buFontTx/>
              <a:buNone/>
            </a:lvl2pPr>
            <a:lvl3pPr marL="0" indent="0" algn="ctr">
              <a:buSzTx/>
              <a:buFontTx/>
              <a:buNone/>
            </a:lvl3pPr>
            <a:lvl4pPr marL="0" indent="0" algn="ctr">
              <a:buSzTx/>
              <a:buFontTx/>
              <a:buNone/>
            </a:lvl4pPr>
            <a:lvl5pPr marL="0" indent="0" algn="ctr">
              <a:buSzTx/>
              <a:buFontTx/>
              <a:buNone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8" name="Shape 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457200" y="69849"/>
            <a:ext cx="8229600" cy="11303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44" name="Shape 4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45" name="Shape 4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/>
          </p:cNvSpPr>
          <p:nvPr>
            <p:ph type="title"/>
          </p:nvPr>
        </p:nvSpPr>
        <p:spPr>
          <a:xfrm>
            <a:off x="685800" y="1383501"/>
            <a:ext cx="7772400" cy="1531149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48" name="Shape 48"/>
          <p:cNvSpPr>
            <a:spLocks noGrp="1"/>
          </p:cNvSpPr>
          <p:nvPr>
            <p:ph type="body" idx="1"/>
          </p:nvPr>
        </p:nvSpPr>
        <p:spPr>
          <a:xfrm>
            <a:off x="1371600" y="2914649"/>
            <a:ext cx="6400800" cy="2228851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</a:lvl1pPr>
            <a:lvl2pPr marL="0" indent="0" algn="ctr">
              <a:buSzTx/>
              <a:buFontTx/>
              <a:buNone/>
            </a:lvl2pPr>
            <a:lvl3pPr marL="0" indent="0" algn="ctr">
              <a:buSzTx/>
              <a:buFontTx/>
              <a:buNone/>
            </a:lvl3pPr>
            <a:lvl4pPr marL="0" indent="0" algn="ctr">
              <a:buSzTx/>
              <a:buFontTx/>
              <a:buNone/>
            </a:lvl4pPr>
            <a:lvl5pPr marL="0" indent="0" algn="ctr">
              <a:buSzTx/>
              <a:buFontTx/>
              <a:buNone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/>
          </p:cNvSpPr>
          <p:nvPr>
            <p:ph type="title"/>
          </p:nvPr>
        </p:nvSpPr>
        <p:spPr>
          <a:xfrm>
            <a:off x="457200" y="69849"/>
            <a:ext cx="8229600" cy="11303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52" name="Shape 5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53" name="Shape 5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cap="all"/>
            </a:lvl1pPr>
          </a:lstStyle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4000" cap="all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56" name="Shape 56"/>
          <p:cNvSpPr>
            <a:spLocks noGrp="1"/>
          </p:cNvSpPr>
          <p:nvPr>
            <p:ph type="body" idx="1"/>
          </p:nvPr>
        </p:nvSpPr>
        <p:spPr>
          <a:xfrm>
            <a:off x="722312" y="2906713"/>
            <a:ext cx="7772401" cy="1500200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</a:lvl1pPr>
            <a:lvl2pPr marL="0" indent="0">
              <a:buSzTx/>
              <a:buFontTx/>
              <a:buNone/>
            </a:lvl2pPr>
            <a:lvl3pPr marL="0" indent="0">
              <a:buSzTx/>
              <a:buFontTx/>
              <a:buNone/>
            </a:lvl3pPr>
            <a:lvl4pPr marL="0" indent="0">
              <a:buSzTx/>
              <a:buFontTx/>
              <a:buNone/>
            </a:lvl4pPr>
            <a:lvl5pPr marL="0" indent="0">
              <a:buSzTx/>
              <a:buFontTx/>
              <a:buNone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57" name="Shape 5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70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60" name="Shape 60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8" indent="-320038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61" name="Shape 6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/>
          </p:cNvSpPr>
          <p:nvPr>
            <p:ph type="title"/>
          </p:nvPr>
        </p:nvSpPr>
        <p:spPr>
          <a:xfrm>
            <a:off x="457200" y="141167"/>
            <a:ext cx="8229600" cy="987666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64" name="Shape 64"/>
          <p:cNvSpPr>
            <a:spLocks noGrp="1"/>
          </p:cNvSpPr>
          <p:nvPr>
            <p:ph type="body" idx="1"/>
          </p:nvPr>
        </p:nvSpPr>
        <p:spPr>
          <a:xfrm>
            <a:off x="457200" y="1128830"/>
            <a:ext cx="4040188" cy="1046045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/>
            </a:lvl1pPr>
            <a:lvl2pPr marL="0" indent="0">
              <a:spcBef>
                <a:spcPts val="500"/>
              </a:spcBef>
              <a:buSzTx/>
              <a:buFontTx/>
              <a:buNone/>
              <a:defRPr sz="2400"/>
            </a:lvl2pPr>
            <a:lvl3pPr marL="0" indent="0">
              <a:spcBef>
                <a:spcPts val="500"/>
              </a:spcBef>
              <a:buSzTx/>
              <a:buFontTx/>
              <a:buNone/>
              <a:defRPr sz="2400"/>
            </a:lvl3pPr>
            <a:lvl4pPr marL="0" indent="0">
              <a:spcBef>
                <a:spcPts val="500"/>
              </a:spcBef>
              <a:buSzTx/>
              <a:buFontTx/>
              <a:buNone/>
              <a:defRPr sz="2400"/>
            </a:lvl4pPr>
            <a:lvl5pPr marL="0" indent="0">
              <a:spcBef>
                <a:spcPts val="500"/>
              </a:spcBef>
              <a:buSzTx/>
              <a:buFontTx/>
              <a:buNone/>
              <a:defRPr sz="2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65" name="Shape 6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70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/>
          </p:cNvSpPr>
          <p:nvPr>
            <p:ph type="title"/>
          </p:nvPr>
        </p:nvSpPr>
        <p:spPr>
          <a:xfrm>
            <a:off x="457200" y="0"/>
            <a:ext cx="3008316" cy="1435100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73" name="Shape 73"/>
          <p:cNvSpPr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defRPr sz="3200"/>
            </a:lvl1pPr>
            <a:lvl2pPr marL="783590" indent="-326390">
              <a:spcBef>
                <a:spcPts val="700"/>
              </a:spcBef>
              <a:defRPr sz="3200"/>
            </a:lvl2pPr>
            <a:lvl3pPr>
              <a:spcBef>
                <a:spcPts val="700"/>
              </a:spcBef>
              <a:defRPr sz="3200"/>
            </a:lvl3pPr>
            <a:lvl4pPr marL="1737360" indent="-365760">
              <a:spcBef>
                <a:spcPts val="700"/>
              </a:spcBef>
              <a:defRPr sz="3200"/>
            </a:lvl4pPr>
            <a:lvl5pPr marL="2194560" indent="-365760">
              <a:spcBef>
                <a:spcPts val="700"/>
              </a:spcBef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74" name="Shape 7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xfrm>
            <a:off x="457200" y="69849"/>
            <a:ext cx="8229600" cy="11303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12" name="Shape 1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4" cy="566738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77" name="Shape 77"/>
          <p:cNvSpPr>
            <a:spLocks noGrp="1"/>
          </p:cNvSpPr>
          <p:nvPr>
            <p:ph type="body" idx="1"/>
          </p:nvPr>
        </p:nvSpPr>
        <p:spPr>
          <a:xfrm>
            <a:off x="1792288" y="5367337"/>
            <a:ext cx="5486404" cy="80487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78" name="Shape 7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/>
          </p:cNvSpPr>
          <p:nvPr>
            <p:ph type="title"/>
          </p:nvPr>
        </p:nvSpPr>
        <p:spPr>
          <a:xfrm>
            <a:off x="457200" y="69849"/>
            <a:ext cx="8229600" cy="11303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81" name="Shape 81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82" name="Shape 8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85" name="Shape 8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/>
          </p:cNvSpPr>
          <p:nvPr>
            <p:ph type="title"/>
          </p:nvPr>
        </p:nvSpPr>
        <p:spPr>
          <a:xfrm>
            <a:off x="685800" y="1597817"/>
            <a:ext cx="7772400" cy="1316833"/>
          </a:xfrm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89" name="Shape 89"/>
          <p:cNvSpPr>
            <a:spLocks noGrp="1"/>
          </p:cNvSpPr>
          <p:nvPr>
            <p:ph type="body" idx="1"/>
          </p:nvPr>
        </p:nvSpPr>
        <p:spPr>
          <a:xfrm>
            <a:off x="1371600" y="2914649"/>
            <a:ext cx="6400800" cy="2228851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</a:lvl1pPr>
            <a:lvl2pPr marL="0" indent="0" algn="ctr">
              <a:buSzTx/>
              <a:buFontTx/>
              <a:buNone/>
            </a:lvl2pPr>
            <a:lvl3pPr marL="0" indent="0" algn="ctr">
              <a:buSzTx/>
              <a:buFontTx/>
              <a:buNone/>
            </a:lvl3pPr>
            <a:lvl4pPr marL="0" indent="0" algn="ctr">
              <a:buSzTx/>
              <a:buFontTx/>
              <a:buNone/>
            </a:lvl4pPr>
            <a:lvl5pPr marL="0" indent="0" algn="ctr">
              <a:buSzTx/>
              <a:buFontTx/>
              <a:buNone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90" name="Shape 9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/>
          </p:cNvSpPr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93" name="Shape 93"/>
          <p:cNvSpPr>
            <a:spLocks noGrp="1"/>
          </p:cNvSpPr>
          <p:nvPr>
            <p:ph type="body" idx="1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94" name="Shape 9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cap="all"/>
            </a:lvl1pPr>
          </a:lstStyle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4000" cap="all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97" name="Shape 97"/>
          <p:cNvSpPr>
            <a:spLocks noGrp="1"/>
          </p:cNvSpPr>
          <p:nvPr>
            <p:ph type="body" idx="1"/>
          </p:nvPr>
        </p:nvSpPr>
        <p:spPr>
          <a:xfrm>
            <a:off x="722312" y="2906713"/>
            <a:ext cx="7772401" cy="1500200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</a:lvl1pPr>
            <a:lvl2pPr marL="0" indent="0">
              <a:buSzTx/>
              <a:buFontTx/>
              <a:buNone/>
            </a:lvl2pPr>
            <a:lvl3pPr marL="0" indent="0">
              <a:buSzTx/>
              <a:buFontTx/>
              <a:buNone/>
            </a:lvl3pPr>
            <a:lvl4pPr marL="0" indent="0">
              <a:buSzTx/>
              <a:buFontTx/>
              <a:buNone/>
            </a:lvl4pPr>
            <a:lvl5pPr marL="0" indent="0">
              <a:buSzTx/>
              <a:buFontTx/>
              <a:buNone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98" name="Shape 9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/>
          </p:cNvSpPr>
          <p:nvPr>
            <p:ph type="title"/>
          </p:nvPr>
        </p:nvSpPr>
        <p:spPr>
          <a:xfrm>
            <a:off x="0" y="0"/>
            <a:ext cx="1271" cy="5143500"/>
          </a:xfrm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01" name="Shape 101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8" indent="-320038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102" name="Shape 10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/>
          </p:cNvSpPr>
          <p:nvPr>
            <p:ph type="title"/>
          </p:nvPr>
        </p:nvSpPr>
        <p:spPr>
          <a:xfrm>
            <a:off x="0" y="0"/>
            <a:ext cx="1271" cy="5143500"/>
          </a:xfrm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05" name="Shape 105"/>
          <p:cNvSpPr>
            <a:spLocks noGrp="1"/>
          </p:cNvSpPr>
          <p:nvPr>
            <p:ph type="body" idx="1"/>
          </p:nvPr>
        </p:nvSpPr>
        <p:spPr>
          <a:xfrm>
            <a:off x="457200" y="0"/>
            <a:ext cx="4040188" cy="2174876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/>
            </a:lvl1pPr>
            <a:lvl2pPr marL="0" indent="0">
              <a:spcBef>
                <a:spcPts val="500"/>
              </a:spcBef>
              <a:buSzTx/>
              <a:buFontTx/>
              <a:buNone/>
              <a:defRPr sz="2400"/>
            </a:lvl2pPr>
            <a:lvl3pPr marL="0" indent="0">
              <a:spcBef>
                <a:spcPts val="500"/>
              </a:spcBef>
              <a:buSzTx/>
              <a:buFontTx/>
              <a:buNone/>
              <a:defRPr sz="2400"/>
            </a:lvl3pPr>
            <a:lvl4pPr marL="0" indent="0">
              <a:spcBef>
                <a:spcPts val="500"/>
              </a:spcBef>
              <a:buSzTx/>
              <a:buFontTx/>
              <a:buNone/>
              <a:defRPr sz="2400"/>
            </a:lvl4pPr>
            <a:lvl5pPr marL="0" indent="0">
              <a:spcBef>
                <a:spcPts val="500"/>
              </a:spcBef>
              <a:buSzTx/>
              <a:buFontTx/>
              <a:buNone/>
              <a:defRPr sz="2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106" name="Shape 10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/>
          </p:cNvSpPr>
          <p:nvPr>
            <p:ph type="title"/>
          </p:nvPr>
        </p:nvSpPr>
        <p:spPr>
          <a:xfrm>
            <a:off x="0" y="0"/>
            <a:ext cx="1271" cy="5143500"/>
          </a:xfrm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09" name="Shape 10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cap="all"/>
            </a:lvl1pPr>
          </a:lstStyle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4000" cap="all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5" name="Shape 15"/>
          <p:cNvSpPr>
            <a:spLocks noGrp="1"/>
          </p:cNvSpPr>
          <p:nvPr>
            <p:ph type="body" idx="1"/>
          </p:nvPr>
        </p:nvSpPr>
        <p:spPr>
          <a:xfrm>
            <a:off x="722312" y="2906713"/>
            <a:ext cx="7772401" cy="1500200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</a:lvl1pPr>
            <a:lvl2pPr marL="0" indent="0">
              <a:buSzTx/>
              <a:buFontTx/>
              <a:buNone/>
            </a:lvl2pPr>
            <a:lvl3pPr marL="0" indent="0">
              <a:buSzTx/>
              <a:buFontTx/>
              <a:buNone/>
            </a:lvl3pPr>
            <a:lvl4pPr marL="0" indent="0">
              <a:buSzTx/>
              <a:buFontTx/>
              <a:buNone/>
            </a:lvl4pPr>
            <a:lvl5pPr marL="0" indent="0">
              <a:buSzTx/>
              <a:buFontTx/>
              <a:buNone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16" name="Shape 1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/>
          </p:cNvSpPr>
          <p:nvPr>
            <p:ph type="title"/>
          </p:nvPr>
        </p:nvSpPr>
        <p:spPr>
          <a:xfrm>
            <a:off x="457200" y="0"/>
            <a:ext cx="3008316" cy="1435100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14" name="Shape 114"/>
          <p:cNvSpPr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defRPr sz="3200"/>
            </a:lvl1pPr>
            <a:lvl2pPr marL="783590" indent="-326390">
              <a:spcBef>
                <a:spcPts val="700"/>
              </a:spcBef>
              <a:defRPr sz="3200"/>
            </a:lvl2pPr>
            <a:lvl3pPr>
              <a:spcBef>
                <a:spcPts val="700"/>
              </a:spcBef>
              <a:defRPr sz="3200"/>
            </a:lvl3pPr>
            <a:lvl4pPr marL="1737360" indent="-365760">
              <a:spcBef>
                <a:spcPts val="700"/>
              </a:spcBef>
              <a:defRPr sz="3200"/>
            </a:lvl4pPr>
            <a:lvl5pPr marL="2194560" indent="-365760">
              <a:spcBef>
                <a:spcPts val="700"/>
              </a:spcBef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115" name="Shape 11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4" cy="566738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18" name="Shape 118"/>
          <p:cNvSpPr>
            <a:spLocks noGrp="1"/>
          </p:cNvSpPr>
          <p:nvPr>
            <p:ph type="body" idx="1"/>
          </p:nvPr>
        </p:nvSpPr>
        <p:spPr>
          <a:xfrm>
            <a:off x="1792288" y="5367337"/>
            <a:ext cx="5486404" cy="80487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119" name="Shape 11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/>
          </p:cNvSpPr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22" name="Shape 122"/>
          <p:cNvSpPr>
            <a:spLocks noGrp="1"/>
          </p:cNvSpPr>
          <p:nvPr>
            <p:ph type="body" idx="1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123" name="Shape 1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26" name="Shape 12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127" name="Shape 12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70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8" indent="-320038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20" name="Shape 2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/>
          </p:cNvSpPr>
          <p:nvPr>
            <p:ph type="title"/>
          </p:nvPr>
        </p:nvSpPr>
        <p:spPr>
          <a:xfrm>
            <a:off x="457200" y="141167"/>
            <a:ext cx="8229600" cy="987666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23" name="Shape 23"/>
          <p:cNvSpPr>
            <a:spLocks noGrp="1"/>
          </p:cNvSpPr>
          <p:nvPr>
            <p:ph type="body" idx="1"/>
          </p:nvPr>
        </p:nvSpPr>
        <p:spPr>
          <a:xfrm>
            <a:off x="457200" y="1128830"/>
            <a:ext cx="4040188" cy="1046045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/>
            </a:lvl1pPr>
            <a:lvl2pPr marL="0" indent="0">
              <a:spcBef>
                <a:spcPts val="500"/>
              </a:spcBef>
              <a:buSzTx/>
              <a:buFontTx/>
              <a:buNone/>
              <a:defRPr sz="2400"/>
            </a:lvl2pPr>
            <a:lvl3pPr marL="0" indent="0">
              <a:spcBef>
                <a:spcPts val="500"/>
              </a:spcBef>
              <a:buSzTx/>
              <a:buFontTx/>
              <a:buNone/>
              <a:defRPr sz="2400"/>
            </a:lvl3pPr>
            <a:lvl4pPr marL="0" indent="0">
              <a:spcBef>
                <a:spcPts val="500"/>
              </a:spcBef>
              <a:buSzTx/>
              <a:buFontTx/>
              <a:buNone/>
              <a:defRPr sz="2400"/>
            </a:lvl4pPr>
            <a:lvl5pPr marL="0" indent="0">
              <a:spcBef>
                <a:spcPts val="500"/>
              </a:spcBef>
              <a:buSzTx/>
              <a:buFontTx/>
              <a:buNone/>
              <a:defRPr sz="2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24" name="Shape 2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70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27" name="Shape 2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/>
          </p:cNvSpPr>
          <p:nvPr>
            <p:ph type="title"/>
          </p:nvPr>
        </p:nvSpPr>
        <p:spPr>
          <a:xfrm>
            <a:off x="457200" y="0"/>
            <a:ext cx="3008316" cy="1435100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32" name="Shape 32"/>
          <p:cNvSpPr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defRPr sz="3200"/>
            </a:lvl1pPr>
            <a:lvl2pPr marL="783590" indent="-326390">
              <a:spcBef>
                <a:spcPts val="700"/>
              </a:spcBef>
              <a:defRPr sz="3200"/>
            </a:lvl2pPr>
            <a:lvl3pPr>
              <a:spcBef>
                <a:spcPts val="700"/>
              </a:spcBef>
              <a:defRPr sz="3200"/>
            </a:lvl3pPr>
            <a:lvl4pPr marL="1737360" indent="-365760">
              <a:spcBef>
                <a:spcPts val="700"/>
              </a:spcBef>
              <a:defRPr sz="3200"/>
            </a:lvl4pPr>
            <a:lvl5pPr marL="2194560" indent="-365760">
              <a:spcBef>
                <a:spcPts val="700"/>
              </a:spcBef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33" name="Shape 3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4" cy="566738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36" name="Shape 36"/>
          <p:cNvSpPr>
            <a:spLocks noGrp="1"/>
          </p:cNvSpPr>
          <p:nvPr>
            <p:ph type="body" idx="1"/>
          </p:nvPr>
        </p:nvSpPr>
        <p:spPr>
          <a:xfrm>
            <a:off x="1792288" y="5367337"/>
            <a:ext cx="5486404" cy="80487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37" name="Shape 3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30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31.xml"/><Relationship Id="rId32" Type="http://schemas.openxmlformats.org/officeDocument/2006/relationships/slideLayout" Target="../slideLayouts/slideLayout32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3" Type="http://schemas.openxmlformats.org/officeDocument/2006/relationships/slideLayout" Target="../slideLayouts/slideLayout33.xml"/><Relationship Id="rId34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6629400" y="274638"/>
            <a:ext cx="2057400" cy="58515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457200" y="274638"/>
            <a:ext cx="6019800" cy="58515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0" y="0"/>
            <a:ext cx="335862" cy="3708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</p:sldLayoutIdLst>
  <p:transition spd="med"/>
  <p:txStyles>
    <p:titleStyle>
      <a:lvl1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1pPr>
      <a:lvl2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2pPr>
      <a:lvl3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3pPr>
      <a:lvl4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4pPr>
      <a:lvl5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5pPr>
      <a:lvl6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6pPr>
      <a:lvl7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7pPr>
      <a:lvl8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8pPr>
      <a:lvl9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9pPr>
    </p:titleStyle>
    <p:bodyStyle>
      <a:lvl1pPr marL="342900" indent="-342900">
        <a:spcBef>
          <a:spcPts val="400"/>
        </a:spcBef>
        <a:buSzPct val="100000"/>
        <a:buFont typeface="Arial"/>
        <a:buChar char="•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1pPr>
      <a:lvl2pPr marL="838200" indent="-381000">
        <a:spcBef>
          <a:spcPts val="400"/>
        </a:spcBef>
        <a:buSzPct val="100000"/>
        <a:buFont typeface="Arial"/>
        <a:buChar char="–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2pPr>
      <a:lvl3pPr marL="1219200" indent="-304800">
        <a:spcBef>
          <a:spcPts val="400"/>
        </a:spcBef>
        <a:buSzPct val="100000"/>
        <a:buFont typeface="Arial"/>
        <a:buChar char="•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3pPr>
      <a:lvl4pPr marL="1676400" indent="-304800">
        <a:spcBef>
          <a:spcPts val="400"/>
        </a:spcBef>
        <a:buSzPct val="100000"/>
        <a:buFont typeface="Arial"/>
        <a:buChar char="–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4pPr>
      <a:lvl5pPr marL="2133600" indent="-304800">
        <a:spcBef>
          <a:spcPts val="400"/>
        </a:spcBef>
        <a:buSzPct val="100000"/>
        <a:buFont typeface="Arial"/>
        <a:buChar char="»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5pPr>
      <a:lvl6pPr marL="2590800" indent="-304800">
        <a:spcBef>
          <a:spcPts val="400"/>
        </a:spcBef>
        <a:buSzPct val="100000"/>
        <a:buFont typeface="Arial"/>
        <a:buChar char="»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6pPr>
      <a:lvl7pPr marL="3048000" indent="-304800">
        <a:spcBef>
          <a:spcPts val="400"/>
        </a:spcBef>
        <a:buSzPct val="100000"/>
        <a:buFont typeface="Arial"/>
        <a:buChar char="»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7pPr>
      <a:lvl8pPr marL="3505200" indent="-304800">
        <a:spcBef>
          <a:spcPts val="400"/>
        </a:spcBef>
        <a:buSzPct val="100000"/>
        <a:buFont typeface="Arial"/>
        <a:buChar char="»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8pPr>
      <a:lvl9pPr marL="3505200" indent="-304800">
        <a:spcBef>
          <a:spcPts val="400"/>
        </a:spcBef>
        <a:buSzPct val="100000"/>
        <a:buFont typeface="Arial"/>
        <a:buChar char="»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9pPr>
    </p:bodyStyle>
    <p:otherStyle>
      <a:lvl1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1pPr>
      <a:lvl2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2pPr>
      <a:lvl3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3pPr>
      <a:lvl4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4pPr>
      <a:lvl5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5pPr>
      <a:lvl6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6pPr>
      <a:lvl7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7pPr>
      <a:lvl8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8pPr>
      <a:lvl9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/>
        </p:nvSpPr>
        <p:spPr>
          <a:xfrm>
            <a:off x="2443778" y="387197"/>
            <a:ext cx="4256442" cy="599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说一下对 MVVM 的理解</a:t>
            </a:r>
          </a:p>
        </p:txBody>
      </p:sp>
      <p:sp>
        <p:nvSpPr>
          <p:cNvPr id="132" name="Shape 132"/>
          <p:cNvSpPr/>
          <p:nvPr/>
        </p:nvSpPr>
        <p:spPr>
          <a:xfrm>
            <a:off x="1396991" y="1539257"/>
            <a:ext cx="6032985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MVC</a:t>
            </a:r>
          </a:p>
        </p:txBody>
      </p:sp>
      <p:sp>
        <p:nvSpPr>
          <p:cNvPr id="133" name="Shape 133"/>
          <p:cNvSpPr/>
          <p:nvPr/>
        </p:nvSpPr>
        <p:spPr>
          <a:xfrm>
            <a:off x="1396995" y="2695779"/>
            <a:ext cx="6226114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关于 ViewModel</a:t>
            </a:r>
          </a:p>
        </p:txBody>
      </p:sp>
      <p:sp>
        <p:nvSpPr>
          <p:cNvPr id="134" name="Shape 134"/>
          <p:cNvSpPr/>
          <p:nvPr/>
        </p:nvSpPr>
        <p:spPr>
          <a:xfrm>
            <a:off x="1397005" y="2117518"/>
            <a:ext cx="6559651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lvl="0">
              <a:buClr>
                <a:srgbClr val="474747"/>
              </a:buClr>
              <a:buSzPct val="100000"/>
              <a:buFont typeface="Microsoft YaHei"/>
              <a:buChar char="•"/>
            </a:pPr>
            <a:r>
              <a:rPr>
                <a:latin typeface="Microsoft YaHei"/>
                <a:ea typeface="Microsoft YaHei"/>
                <a:cs typeface="Microsoft YaHei"/>
                <a:sym typeface="Microsoft YaHei"/>
              </a:rPr>
              <a:t> </a:t>
            </a:r>
            <a:r>
              <a: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MVVM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" grpId="1" animBg="1" advAuto="0"/>
      <p:bldP spid="133" grpId="3" animBg="1" advAuto="0"/>
      <p:bldP spid="134" grpId="2" animBg="1" advAuto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/>
        </p:nvSpPr>
        <p:spPr>
          <a:xfrm>
            <a:off x="3102390" y="197330"/>
            <a:ext cx="2939220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关于 ViewModel</a:t>
            </a:r>
          </a:p>
        </p:txBody>
      </p:sp>
      <p:pic>
        <p:nvPicPr>
          <p:cNvPr id="167" name="image9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90718" y="781234"/>
            <a:ext cx="7562563" cy="416541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/>
        </p:nvSpPr>
        <p:spPr>
          <a:xfrm>
            <a:off x="3102390" y="260830"/>
            <a:ext cx="2939220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关于 ViewModel</a:t>
            </a:r>
          </a:p>
        </p:txBody>
      </p:sp>
      <p:pic>
        <p:nvPicPr>
          <p:cNvPr id="170" name="image10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64588" y="1021433"/>
            <a:ext cx="6214825" cy="352516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/>
        </p:nvSpPr>
        <p:spPr>
          <a:xfrm>
            <a:off x="3102390" y="375130"/>
            <a:ext cx="2939220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关于 ViewModel</a:t>
            </a:r>
          </a:p>
        </p:txBody>
      </p:sp>
      <p:sp>
        <p:nvSpPr>
          <p:cNvPr id="173" name="Shape 173"/>
          <p:cNvSpPr/>
          <p:nvPr/>
        </p:nvSpPr>
        <p:spPr>
          <a:xfrm>
            <a:off x="1396991" y="1539257"/>
            <a:ext cx="6032985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MVVM 不算是一种创新</a:t>
            </a:r>
          </a:p>
        </p:txBody>
      </p:sp>
      <p:sp>
        <p:nvSpPr>
          <p:cNvPr id="174" name="Shape 174"/>
          <p:cNvSpPr/>
          <p:nvPr/>
        </p:nvSpPr>
        <p:spPr>
          <a:xfrm>
            <a:off x="1396995" y="2695779"/>
            <a:ext cx="6226114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真正结合前端场景应用的创建</a:t>
            </a:r>
          </a:p>
        </p:txBody>
      </p:sp>
      <p:sp>
        <p:nvSpPr>
          <p:cNvPr id="175" name="Shape 175"/>
          <p:cNvSpPr/>
          <p:nvPr/>
        </p:nvSpPr>
        <p:spPr>
          <a:xfrm>
            <a:off x="1397005" y="2117518"/>
            <a:ext cx="6559651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但其中的 ViewModel 确实一种创新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" grpId="1" animBg="1" advAuto="0"/>
      <p:bldP spid="174" grpId="3" animBg="1" advAuto="0"/>
      <p:bldP spid="175" grpId="2" animBg="1" advAuto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/>
        </p:nvSpPr>
        <p:spPr>
          <a:xfrm>
            <a:off x="3803649" y="387197"/>
            <a:ext cx="153670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问题解答</a:t>
            </a:r>
          </a:p>
        </p:txBody>
      </p:sp>
      <p:sp>
        <p:nvSpPr>
          <p:cNvPr id="178" name="Shape 178"/>
          <p:cNvSpPr/>
          <p:nvPr/>
        </p:nvSpPr>
        <p:spPr>
          <a:xfrm>
            <a:off x="1396991" y="1539257"/>
            <a:ext cx="6032985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MVVM - Model View ViewModel</a:t>
            </a:r>
          </a:p>
        </p:txBody>
      </p:sp>
      <p:sp>
        <p:nvSpPr>
          <p:cNvPr id="179" name="Shape 179"/>
          <p:cNvSpPr/>
          <p:nvPr/>
        </p:nvSpPr>
        <p:spPr>
          <a:xfrm>
            <a:off x="1396995" y="2695779"/>
            <a:ext cx="6226114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ViewModel 的理解，联系 View 和 Model</a:t>
            </a:r>
          </a:p>
        </p:txBody>
      </p:sp>
      <p:sp>
        <p:nvSpPr>
          <p:cNvPr id="180" name="Shape 180"/>
          <p:cNvSpPr/>
          <p:nvPr/>
        </p:nvSpPr>
        <p:spPr>
          <a:xfrm>
            <a:off x="1397005" y="2117518"/>
            <a:ext cx="6559651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lvl="0">
              <a:buClr>
                <a:srgbClr val="474747"/>
              </a:buClr>
              <a:buSzPct val="100000"/>
              <a:buFont typeface="Microsoft YaHei"/>
              <a:buChar char="•"/>
            </a:pPr>
            <a:r>
              <a:rPr>
                <a:latin typeface="Microsoft YaHei"/>
                <a:ea typeface="Microsoft YaHei"/>
                <a:cs typeface="Microsoft YaHei"/>
                <a:sym typeface="Microsoft YaHei"/>
              </a:rPr>
              <a:t> </a:t>
            </a:r>
            <a:r>
              <a: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三者之间的联系，以及如何对应到各段代码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" grpId="1" animBg="1" advAuto="0"/>
      <p:bldP spid="179" grpId="3" animBg="1" advAuto="0"/>
      <p:bldP spid="180" grpId="2" animBg="1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/>
        </p:nvSpPr>
        <p:spPr>
          <a:xfrm>
            <a:off x="4127536" y="387197"/>
            <a:ext cx="888927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MVC</a:t>
            </a:r>
          </a:p>
        </p:txBody>
      </p:sp>
      <p:pic>
        <p:nvPicPr>
          <p:cNvPr id="137" name="image1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27786" y="1440725"/>
            <a:ext cx="5688428" cy="285090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/>
        </p:nvSpPr>
        <p:spPr>
          <a:xfrm>
            <a:off x="4127536" y="375131"/>
            <a:ext cx="888927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MVC</a:t>
            </a:r>
          </a:p>
        </p:txBody>
      </p:sp>
      <p:sp>
        <p:nvSpPr>
          <p:cNvPr id="140" name="Shape 140"/>
          <p:cNvSpPr/>
          <p:nvPr/>
        </p:nvSpPr>
        <p:spPr>
          <a:xfrm>
            <a:off x="1396993" y="1539257"/>
            <a:ext cx="6032982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M - Model 数据</a:t>
            </a:r>
          </a:p>
        </p:txBody>
      </p:sp>
      <p:sp>
        <p:nvSpPr>
          <p:cNvPr id="141" name="Shape 141"/>
          <p:cNvSpPr/>
          <p:nvPr/>
        </p:nvSpPr>
        <p:spPr>
          <a:xfrm>
            <a:off x="1396996" y="2695779"/>
            <a:ext cx="6226111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C - Controller 控制器、逻辑处理</a:t>
            </a:r>
          </a:p>
        </p:txBody>
      </p:sp>
      <p:sp>
        <p:nvSpPr>
          <p:cNvPr id="142" name="Shape 142"/>
          <p:cNvSpPr/>
          <p:nvPr/>
        </p:nvSpPr>
        <p:spPr>
          <a:xfrm>
            <a:off x="1397005" y="2117518"/>
            <a:ext cx="6559651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V - View 视图、界面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" grpId="1" animBg="1" advAuto="0"/>
      <p:bldP spid="141" grpId="3" animBg="1" advAuto="0"/>
      <p:bldP spid="142" grpId="2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/>
        </p:nvSpPr>
        <p:spPr>
          <a:xfrm>
            <a:off x="4127536" y="375131"/>
            <a:ext cx="888927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MVC</a:t>
            </a:r>
          </a:p>
        </p:txBody>
      </p:sp>
      <p:pic>
        <p:nvPicPr>
          <p:cNvPr id="145" name="image2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54292" y="1231447"/>
            <a:ext cx="4235416" cy="363265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/>
        </p:nvSpPr>
        <p:spPr>
          <a:xfrm>
            <a:off x="4127536" y="375131"/>
            <a:ext cx="888927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MVC</a:t>
            </a:r>
          </a:p>
        </p:txBody>
      </p:sp>
      <p:pic>
        <p:nvPicPr>
          <p:cNvPr id="148" name="image3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37557" y="1294466"/>
            <a:ext cx="3468886" cy="326483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/>
        </p:nvSpPr>
        <p:spPr>
          <a:xfrm>
            <a:off x="2727946" y="83029"/>
            <a:ext cx="3688105" cy="599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MVVM - 回顾 demo</a:t>
            </a:r>
          </a:p>
        </p:txBody>
      </p:sp>
      <p:pic>
        <p:nvPicPr>
          <p:cNvPr id="151" name="image4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28387" y="720341"/>
            <a:ext cx="5087226" cy="427076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/>
        </p:nvSpPr>
        <p:spPr>
          <a:xfrm>
            <a:off x="2773664" y="83029"/>
            <a:ext cx="3596669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MVVM - 回顾 demo</a:t>
            </a:r>
          </a:p>
        </p:txBody>
      </p:sp>
      <p:pic>
        <p:nvPicPr>
          <p:cNvPr id="154" name="image5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52119" y="834772"/>
            <a:ext cx="5139083" cy="2160273"/>
          </a:xfrm>
          <a:prstGeom prst="rect">
            <a:avLst/>
          </a:prstGeom>
          <a:ln w="12700">
            <a:miter lim="400000"/>
          </a:ln>
        </p:spPr>
      </p:pic>
      <p:pic>
        <p:nvPicPr>
          <p:cNvPr id="155" name="image6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439003" y="1309147"/>
            <a:ext cx="2019201" cy="1211522"/>
          </a:xfrm>
          <a:prstGeom prst="rect">
            <a:avLst/>
          </a:prstGeom>
          <a:ln w="12700">
            <a:miter lim="400000"/>
          </a:ln>
        </p:spPr>
      </p:pic>
      <p:pic>
        <p:nvPicPr>
          <p:cNvPr id="156" name="image7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571737" y="2700402"/>
            <a:ext cx="4000526" cy="2395380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extBox 1"/>
          <p:cNvSpPr txBox="1"/>
          <p:nvPr/>
        </p:nvSpPr>
        <p:spPr>
          <a:xfrm>
            <a:off x="0" y="3364992"/>
            <a:ext cx="3554815" cy="120032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vm</a:t>
            </a:r>
            <a:r>
              <a:rPr kumimoji="0" lang="en-US" sz="1800" b="0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, view-model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解释了为什么大家喜欢这么命名，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vm</a:t>
            </a: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也就是</a:t>
            </a: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view</a:t>
            </a: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和</a:t>
            </a: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model</a:t>
            </a: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的一个桥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这样，就彻底分离了</a:t>
            </a: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view</a:t>
            </a: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和</a:t>
            </a: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model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/>
        </p:nvSpPr>
        <p:spPr>
          <a:xfrm>
            <a:off x="3935734" y="260830"/>
            <a:ext cx="127253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MVVM</a:t>
            </a:r>
          </a:p>
        </p:txBody>
      </p:sp>
      <p:pic>
        <p:nvPicPr>
          <p:cNvPr id="159" name="image8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43736" y="1060845"/>
            <a:ext cx="6856528" cy="339117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/>
        </p:nvSpPr>
        <p:spPr>
          <a:xfrm>
            <a:off x="3935734" y="375130"/>
            <a:ext cx="127253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MVVM</a:t>
            </a:r>
          </a:p>
        </p:txBody>
      </p:sp>
      <p:sp>
        <p:nvSpPr>
          <p:cNvPr id="162" name="Shape 162"/>
          <p:cNvSpPr/>
          <p:nvPr/>
        </p:nvSpPr>
        <p:spPr>
          <a:xfrm>
            <a:off x="1396991" y="1539257"/>
            <a:ext cx="6032985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Model - 模型、数据</a:t>
            </a:r>
          </a:p>
        </p:txBody>
      </p:sp>
      <p:sp>
        <p:nvSpPr>
          <p:cNvPr id="163" name="Shape 163"/>
          <p:cNvSpPr/>
          <p:nvPr/>
        </p:nvSpPr>
        <p:spPr>
          <a:xfrm>
            <a:off x="1396995" y="2695779"/>
            <a:ext cx="6226114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ViewModel - 连接 Model 和 View </a:t>
            </a:r>
          </a:p>
        </p:txBody>
      </p:sp>
      <p:sp>
        <p:nvSpPr>
          <p:cNvPr id="164" name="Shape 164"/>
          <p:cNvSpPr/>
          <p:nvPr/>
        </p:nvSpPr>
        <p:spPr>
          <a:xfrm>
            <a:off x="1397005" y="2117518"/>
            <a:ext cx="6559651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View - 视图、模板（视图和模型是分离的）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" grpId="1" animBg="1" advAuto="0"/>
      <p:bldP spid="163" grpId="3" animBg="1" advAuto="0"/>
      <p:bldP spid="164" grpId="2" animBg="1" advAuto="0"/>
    </p:bldLst>
  </p:timing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8F8F8F"/>
      </a:accent3>
      <a:accent4>
        <a:srgbClr val="707070"/>
      </a:accent4>
      <a:accent5>
        <a:srgbClr val="B2C1DB"/>
      </a:accent5>
      <a:accent6>
        <a:srgbClr val="AE4845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8F8F8F"/>
      </a:accent3>
      <a:accent4>
        <a:srgbClr val="707070"/>
      </a:accent4>
      <a:accent5>
        <a:srgbClr val="B2C1DB"/>
      </a:accent5>
      <a:accent6>
        <a:srgbClr val="AE4845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130</Words>
  <Application>Microsoft Macintosh PowerPoint</Application>
  <PresentationFormat>On-screen Show (16:9)</PresentationFormat>
  <Paragraphs>32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Calibri</vt:lpstr>
      <vt:lpstr>Helvetica</vt:lpstr>
      <vt:lpstr>Helvetica Neue</vt:lpstr>
      <vt:lpstr>Microsoft YaHei</vt:lpstr>
      <vt:lpstr>Arial</vt:lpstr>
      <vt:lpstr>Default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曹 立禄</cp:lastModifiedBy>
  <cp:revision>1</cp:revision>
  <dcterms:modified xsi:type="dcterms:W3CDTF">2018-11-10T11:09:29Z</dcterms:modified>
</cp:coreProperties>
</file>