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33492" y="18807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组件的封装</a:t>
            </a:r>
          </a:p>
        </p:txBody>
      </p:sp>
      <p:sp>
        <p:nvSpPr>
          <p:cNvPr id="132" name="Shape 132"/>
          <p:cNvSpPr/>
          <p:nvPr/>
        </p:nvSpPr>
        <p:spPr>
          <a:xfrm>
            <a:off x="2614931" y="742798"/>
            <a:ext cx="3914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说一下对组件化的理解</a:t>
            </a:r>
          </a:p>
        </p:txBody>
      </p:sp>
      <p:sp>
        <p:nvSpPr>
          <p:cNvPr id="133" name="Shape 133"/>
          <p:cNvSpPr/>
          <p:nvPr/>
        </p:nvSpPr>
        <p:spPr>
          <a:xfrm>
            <a:off x="1333492" y="245896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组件的复用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2"/>
      <p:bldP build="whole" bldLvl="1" animBg="1" rev="0" advAuto="0" spid="13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数据</a:t>
            </a:r>
          </a:p>
        </p:txBody>
      </p:sp>
      <p:sp>
        <p:nvSpPr>
          <p:cNvPr id="136" name="Shape 136"/>
          <p:cNvSpPr/>
          <p:nvPr/>
        </p:nvSpPr>
        <p:spPr>
          <a:xfrm>
            <a:off x="1396993" y="1505644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视图</a:t>
            </a:r>
          </a:p>
        </p:txBody>
      </p:sp>
      <p:sp>
        <p:nvSpPr>
          <p:cNvPr id="137" name="Shape 137"/>
          <p:cNvSpPr/>
          <p:nvPr/>
        </p:nvSpPr>
        <p:spPr>
          <a:xfrm>
            <a:off x="3613148" y="527533"/>
            <a:ext cx="191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组件的封装</a:t>
            </a:r>
          </a:p>
        </p:txBody>
      </p:sp>
      <p:sp>
        <p:nvSpPr>
          <p:cNvPr id="138" name="Shape 138"/>
          <p:cNvSpPr/>
          <p:nvPr/>
        </p:nvSpPr>
        <p:spPr>
          <a:xfrm>
            <a:off x="1396993" y="2662163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变化逻辑（数据驱动视图变化）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1"/>
      <p:bldP build="whole" bldLvl="1" animBg="1" rev="0" advAuto="0" spid="135" grpId="2"/>
      <p:bldP build="whole" bldLvl="1" animBg="1" rev="0" advAuto="0" spid="138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3556780" y="32232"/>
            <a:ext cx="20304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组件的封装 </a:t>
            </a:r>
          </a:p>
        </p:txBody>
      </p:sp>
      <p:pic>
        <p:nvPicPr>
          <p:cNvPr id="141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5775" y="597077"/>
            <a:ext cx="5152450" cy="44829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3994148" y="2317749"/>
            <a:ext cx="1155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看示例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复用</a:t>
            </a:r>
          </a:p>
        </p:txBody>
      </p:sp>
      <p:sp>
        <p:nvSpPr>
          <p:cNvPr id="146" name="Shape 146"/>
          <p:cNvSpPr/>
          <p:nvPr/>
        </p:nvSpPr>
        <p:spPr>
          <a:xfrm>
            <a:off x="1396993" y="1505644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props 传递</a:t>
            </a:r>
          </a:p>
        </p:txBody>
      </p:sp>
      <p:sp>
        <p:nvSpPr>
          <p:cNvPr id="147" name="Shape 147"/>
          <p:cNvSpPr/>
          <p:nvPr/>
        </p:nvSpPr>
        <p:spPr>
          <a:xfrm>
            <a:off x="3613148" y="527533"/>
            <a:ext cx="191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组件的复用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1"/>
      <p:bldP build="whole" bldLvl="1" animBg="1" rev="0" advAuto="0" spid="145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3556780" y="32232"/>
            <a:ext cx="20304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组件的复用 </a:t>
            </a:r>
          </a:p>
        </p:txBody>
      </p:sp>
      <p:pic>
        <p:nvPicPr>
          <p:cNvPr id="150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1248" y="553006"/>
            <a:ext cx="5421504" cy="45396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556780" y="32232"/>
            <a:ext cx="20304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组件的复用 </a:t>
            </a:r>
          </a:p>
        </p:txBody>
      </p:sp>
      <p:pic>
        <p:nvPicPr>
          <p:cNvPr id="153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2774" y="671345"/>
            <a:ext cx="6638451" cy="4167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3232150" y="2317750"/>
            <a:ext cx="2679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演示组件的复用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1396992" y="17664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组件的封装：封装视图、数据、变化逻辑</a:t>
            </a:r>
          </a:p>
        </p:txBody>
      </p:sp>
      <p:sp>
        <p:nvSpPr>
          <p:cNvPr id="158" name="Shape 158"/>
          <p:cNvSpPr/>
          <p:nvPr/>
        </p:nvSpPr>
        <p:spPr>
          <a:xfrm>
            <a:off x="3803649" y="742798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159" name="Shape 159"/>
          <p:cNvSpPr/>
          <p:nvPr/>
        </p:nvSpPr>
        <p:spPr>
          <a:xfrm>
            <a:off x="1396992" y="234466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组件的复用：props 传递、复用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1"/>
      <p:bldP build="whole" bldLvl="1" animBg="1" rev="0" advAuto="0" spid="159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