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36" d="100"/>
          <a:sy n="13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89410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0" y="20966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解析成 JS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5183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语法</a:t>
            </a:r>
          </a:p>
        </p:txBody>
      </p:sp>
      <p:sp>
        <p:nvSpPr>
          <p:cNvPr id="133" name="Shape 133"/>
          <p:cNvSpPr/>
          <p:nvPr/>
        </p:nvSpPr>
        <p:spPr>
          <a:xfrm>
            <a:off x="3202800" y="359283"/>
            <a:ext cx="273839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本质是什么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0" y="26748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独立的标准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397000" y="19442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React 已经将它作为一个独立标准开放，其他项目也可用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1" y="1365944"/>
            <a:ext cx="603794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是 React 引入的，但不是 React 独有的</a:t>
            </a:r>
          </a:p>
        </p:txBody>
      </p:sp>
      <p:sp>
        <p:nvSpPr>
          <p:cNvPr id="172" name="Shape 172"/>
          <p:cNvSpPr/>
          <p:nvPr/>
        </p:nvSpPr>
        <p:spPr>
          <a:xfrm>
            <a:off x="3248518" y="438633"/>
            <a:ext cx="26469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独立的标准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7000" y="25224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74747"/>
                </a:solidFill>
              </a:rPr>
              <a:t> React.createElement 是可以自定义修改的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7000" y="3100723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说明：本身功能已经完备；和其他标准监控和扩展性没问题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1397000" y="3678983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另：有机会录制《1000行代码实现React》，就用 JSX 标准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4479" y="2760093"/>
            <a:ext cx="247759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preact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将其改成了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2" animBg="1" advAuto="0"/>
      <p:bldP spid="171" grpId="1" animBg="1" advAuto="0"/>
      <p:bldP spid="173" grpId="3" animBg="1" advAuto="0"/>
      <p:bldP spid="174" grpId="4" animBg="1" advAuto="0"/>
      <p:bldP spid="175" grpId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03648" y="2317750"/>
            <a:ext cx="153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396990" y="20966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是语法糖，需被解析成 JS 才能运行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7000" y="1518342"/>
            <a:ext cx="635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语法（标签、JS 表达式、判断、循环、事件绑定）</a:t>
            </a:r>
          </a:p>
        </p:txBody>
      </p:sp>
      <p:sp>
        <p:nvSpPr>
          <p:cNvPr id="181" name="Shape 181"/>
          <p:cNvSpPr/>
          <p:nvPr/>
        </p:nvSpPr>
        <p:spPr>
          <a:xfrm>
            <a:off x="3803648" y="35928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82" name="Shape 182"/>
          <p:cNvSpPr/>
          <p:nvPr/>
        </p:nvSpPr>
        <p:spPr>
          <a:xfrm>
            <a:off x="1396990" y="26748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是独立的标准，可被其他项目使用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2" animBg="1" advAuto="0"/>
      <p:bldP spid="180" grpId="1" animBg="1" advAuto="0"/>
      <p:bldP spid="182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397000" y="15886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引入 JS 变量和表达式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6991" y="1010344"/>
            <a:ext cx="603794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html 形式</a:t>
            </a:r>
          </a:p>
        </p:txBody>
      </p:sp>
      <p:sp>
        <p:nvSpPr>
          <p:cNvPr id="138" name="Shape 138"/>
          <p:cNvSpPr/>
          <p:nvPr/>
        </p:nvSpPr>
        <p:spPr>
          <a:xfrm>
            <a:off x="3820019" y="286230"/>
            <a:ext cx="15039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语法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1" y="2166863"/>
            <a:ext cx="603794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if…else…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1" y="2745121"/>
            <a:ext cx="603794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循环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1" y="3323382"/>
            <a:ext cx="603794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style 和 className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6991" y="3869694"/>
            <a:ext cx="603794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2" animBg="1" advAuto="0"/>
      <p:bldP spid="137" grpId="1" animBg="1" advAuto="0"/>
      <p:bldP spid="139" grpId="3" animBg="1" advAuto="0"/>
      <p:bldP spid="140" grpId="4" animBg="1" advAuto="0"/>
      <p:bldP spid="141" grpId="5" animBg="1" advAuto="0"/>
      <p:bldP spid="142" grpId="6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397000" y="19442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那么它如何在浏览器运行？</a:t>
            </a:r>
          </a:p>
        </p:txBody>
      </p:sp>
      <p:sp>
        <p:nvSpPr>
          <p:cNvPr id="147" name="Shape 147"/>
          <p:cNvSpPr/>
          <p:nvPr/>
        </p:nvSpPr>
        <p:spPr>
          <a:xfrm>
            <a:off x="1396991" y="1365944"/>
            <a:ext cx="603794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语法根本无法被浏览器所解析</a:t>
            </a:r>
          </a:p>
        </p:txBody>
      </p:sp>
      <p:sp>
        <p:nvSpPr>
          <p:cNvPr id="148" name="Shape 148"/>
          <p:cNvSpPr/>
          <p:nvPr/>
        </p:nvSpPr>
        <p:spPr>
          <a:xfrm>
            <a:off x="3820019" y="438633"/>
            <a:ext cx="15039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语法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2" animBg="1" advAuto="0"/>
      <p:bldP spid="147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820020" y="31623"/>
            <a:ext cx="150395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语法</a:t>
            </a:r>
          </a:p>
        </p:txBody>
      </p:sp>
      <p:pic>
        <p:nvPicPr>
          <p:cNvPr id="1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363" y="573059"/>
            <a:ext cx="7253274" cy="4349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820021" y="83030"/>
            <a:ext cx="15039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解析</a:t>
            </a:r>
          </a:p>
        </p:txBody>
      </p:sp>
      <p:pic>
        <p:nvPicPr>
          <p:cNvPr id="1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480" y="1011889"/>
            <a:ext cx="8507040" cy="1473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218" y="2905915"/>
            <a:ext cx="8415563" cy="1298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820019" y="83030"/>
            <a:ext cx="15039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解析</a:t>
            </a:r>
          </a:p>
        </p:txBody>
      </p:sp>
      <p:pic>
        <p:nvPicPr>
          <p:cNvPr id="15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03" y="2086006"/>
            <a:ext cx="8677993" cy="971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3820021" y="83030"/>
            <a:ext cx="15039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解析</a:t>
            </a:r>
          </a:p>
        </p:txBody>
      </p:sp>
      <p:pic>
        <p:nvPicPr>
          <p:cNvPr id="161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732" y="1330378"/>
            <a:ext cx="4374714" cy="248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4425" y="874615"/>
            <a:ext cx="4173564" cy="3394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97000" y="19442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开发环境会将 JSX 编译成 JS 代码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6991" y="1365944"/>
            <a:ext cx="603794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其实是语法糖</a:t>
            </a:r>
          </a:p>
        </p:txBody>
      </p:sp>
      <p:sp>
        <p:nvSpPr>
          <p:cNvPr id="166" name="Shape 166"/>
          <p:cNvSpPr/>
          <p:nvPr/>
        </p:nvSpPr>
        <p:spPr>
          <a:xfrm>
            <a:off x="3820019" y="438633"/>
            <a:ext cx="15039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解析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7000" y="25224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的写法大大降低了学习成本和编码工作量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7000" y="3100721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同时，JSX 也会增加 debug 成本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2" animBg="1" advAuto="0"/>
      <p:bldP spid="165" grpId="1" animBg="1" advAuto="0"/>
      <p:bldP spid="167" grpId="3" animBg="1" advAuto="0"/>
      <p:bldP spid="168" grpId="4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On-screen Show (16:9)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Helvetica</vt:lpstr>
      <vt:lpstr>Helvetica Neue</vt:lpstr>
      <vt:lpstr>Microsoft YaHei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1</cp:revision>
  <dcterms:modified xsi:type="dcterms:W3CDTF">2018-11-11T03:15:35Z</dcterms:modified>
</cp:coreProperties>
</file>