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React.createElement 和 h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分析：为何需要 vdom</a:t>
            </a:r>
          </a:p>
        </p:txBody>
      </p:sp>
      <p:sp>
        <p:nvSpPr>
          <p:cNvPr id="133" name="Shape 133"/>
          <p:cNvSpPr/>
          <p:nvPr/>
        </p:nvSpPr>
        <p:spPr>
          <a:xfrm>
            <a:off x="2760689" y="742798"/>
            <a:ext cx="3622620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JSX 和 vdom 的关系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何时 patch ？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2" y="3519827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自定义组件的解析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4"/>
      <p:bldP build="whole" bldLvl="1" animBg="1" rev="0" advAuto="0" spid="132" grpId="1"/>
      <p:bldP build="whole" bldLvl="1" animBg="1" rev="0" advAuto="0" spid="131" grpId="2"/>
      <p:bldP build="whole" bldLvl="1" animBg="1" rev="0" advAuto="0" spid="134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041649" y="70332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自定义组件的解析</a:t>
            </a:r>
          </a:p>
        </p:txBody>
      </p:sp>
      <p:pic>
        <p:nvPicPr>
          <p:cNvPr id="173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9043" y="2022722"/>
            <a:ext cx="4785914" cy="2942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9043" y="620424"/>
            <a:ext cx="4785914" cy="1360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803648" y="2317750"/>
            <a:ext cx="153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src/app.js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1396992" y="1505644"/>
            <a:ext cx="63500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src/index.js</a:t>
            </a:r>
          </a:p>
        </p:txBody>
      </p:sp>
      <p:sp>
        <p:nvSpPr>
          <p:cNvPr id="180" name="Shape 180"/>
          <p:cNvSpPr/>
          <p:nvPr/>
        </p:nvSpPr>
        <p:spPr>
          <a:xfrm>
            <a:off x="1773445" y="527533"/>
            <a:ext cx="559710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解析 todo-list demo 的所有 JSX</a:t>
            </a:r>
          </a:p>
        </p:txBody>
      </p:sp>
      <p:sp>
        <p:nvSpPr>
          <p:cNvPr id="181" name="Shape 181"/>
          <p:cNvSpPr/>
          <p:nvPr/>
        </p:nvSpPr>
        <p:spPr>
          <a:xfrm>
            <a:off x="1397000" y="26621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src/components/todo/index.js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97000" y="3240425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src/components/todo/input/index.js</a:t>
            </a:r>
          </a:p>
        </p:txBody>
      </p:sp>
      <p:sp>
        <p:nvSpPr>
          <p:cNvPr id="183" name="Shape 183"/>
          <p:cNvSpPr/>
          <p:nvPr/>
        </p:nvSpPr>
        <p:spPr>
          <a:xfrm>
            <a:off x="1397000" y="3818685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src/components/todo/list/index.js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  <p:bldP build="whole" bldLvl="1" animBg="1" rev="0" advAuto="0" spid="181" grpId="3"/>
      <p:bldP build="whole" bldLvl="1" animBg="1" rev="0" advAuto="0" spid="178" grpId="2"/>
      <p:bldP build="whole" bldLvl="1" animBg="1" rev="0" advAuto="0" spid="182" grpId="4"/>
      <p:bldP build="whole" bldLvl="1" animBg="1" rev="0" advAuto="0" spid="183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577241" y="2317750"/>
            <a:ext cx="7989517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将解析出来的 JS 放在 demo 源码中，对比来看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React.createElement 和 h ，都生成 vnode</a:t>
            </a:r>
          </a:p>
        </p:txBody>
      </p:sp>
      <p:sp>
        <p:nvSpPr>
          <p:cNvPr id="188" name="Shape 188"/>
          <p:cNvSpPr/>
          <p:nvPr/>
        </p:nvSpPr>
        <p:spPr>
          <a:xfrm>
            <a:off x="1397000" y="1785042"/>
            <a:ext cx="668461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为何需要 vdom ： JSX 需要渲染成 html，数据驱动视图</a:t>
            </a:r>
          </a:p>
        </p:txBody>
      </p:sp>
      <p:sp>
        <p:nvSpPr>
          <p:cNvPr id="189" name="Shape 189"/>
          <p:cNvSpPr/>
          <p:nvPr/>
        </p:nvSpPr>
        <p:spPr>
          <a:xfrm>
            <a:off x="3803649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90" name="Shape 190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何时 patch： ReactDOM.render(…) 和 setState</a:t>
            </a:r>
          </a:p>
        </p:txBody>
      </p:sp>
      <p:sp>
        <p:nvSpPr>
          <p:cNvPr id="191" name="Shape 191"/>
          <p:cNvSpPr/>
          <p:nvPr/>
        </p:nvSpPr>
        <p:spPr>
          <a:xfrm>
            <a:off x="1396992" y="351982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自定义组件的解析：初始化实例，然后执行 render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2"/>
      <p:bldP build="whole" bldLvl="1" animBg="1" rev="0" advAuto="0" spid="191" grpId="4"/>
      <p:bldP build="whole" bldLvl="1" animBg="1" rev="0" advAuto="0" spid="190" grpId="3"/>
      <p:bldP build="whole" bldLvl="1" animBg="1" rev="0" advAuto="0" spid="18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JSX 就是模板，最终要渲染成 html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是 React 初次推广开来的，结合 JSX</a:t>
            </a:r>
          </a:p>
        </p:txBody>
      </p:sp>
      <p:sp>
        <p:nvSpPr>
          <p:cNvPr id="139" name="Shape 139"/>
          <p:cNvSpPr/>
          <p:nvPr/>
        </p:nvSpPr>
        <p:spPr>
          <a:xfrm>
            <a:off x="3227403" y="527533"/>
            <a:ext cx="26891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为何需要 vdom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3" y="26621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初次渲染 + 修改 state 后的 re-render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3" y="3240422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正好符合 vdom 的应用场景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4"/>
      <p:bldP build="whole" bldLvl="1" animBg="1" rev="0" advAuto="0" spid="140" grpId="3"/>
      <p:bldP build="whole" bldLvl="1" animBg="1" rev="0" advAuto="0" spid="137" grpId="2"/>
      <p:bldP build="whole" bldLvl="1" animBg="1" rev="0" advAuto="0" spid="1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227405" y="2317749"/>
            <a:ext cx="26891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再次回顾 vdom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2305879" y="70332"/>
            <a:ext cx="45322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React.createElement 和 h</a:t>
            </a:r>
          </a:p>
        </p:txBody>
      </p:sp>
      <p:pic>
        <p:nvPicPr>
          <p:cNvPr id="146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976" y="2069021"/>
            <a:ext cx="8522049" cy="1005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976" y="777046"/>
            <a:ext cx="8522049" cy="1093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0976" y="3273192"/>
            <a:ext cx="8522049" cy="1554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305879" y="70332"/>
            <a:ext cx="45322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React.createElement 和 h</a:t>
            </a:r>
          </a:p>
        </p:txBody>
      </p:sp>
      <p:pic>
        <p:nvPicPr>
          <p:cNvPr id="151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879" y="595549"/>
            <a:ext cx="4532242" cy="4446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会触发 patch(container, vnode)</a:t>
            </a:r>
          </a:p>
        </p:txBody>
      </p:sp>
      <p:sp>
        <p:nvSpPr>
          <p:cNvPr id="154" name="Shape 154"/>
          <p:cNvSpPr/>
          <p:nvPr/>
        </p:nvSpPr>
        <p:spPr>
          <a:xfrm>
            <a:off x="1396992" y="1505644"/>
            <a:ext cx="63500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初次渲染 - ReactDOM.render(&lt;App/&gt;, container)</a:t>
            </a:r>
          </a:p>
        </p:txBody>
      </p:sp>
      <p:sp>
        <p:nvSpPr>
          <p:cNvPr id="155" name="Shape 155"/>
          <p:cNvSpPr/>
          <p:nvPr/>
        </p:nvSpPr>
        <p:spPr>
          <a:xfrm>
            <a:off x="3622914" y="527533"/>
            <a:ext cx="1898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何时 patch</a:t>
            </a:r>
          </a:p>
        </p:txBody>
      </p:sp>
      <p:sp>
        <p:nvSpPr>
          <p:cNvPr id="156" name="Shape 156"/>
          <p:cNvSpPr/>
          <p:nvPr/>
        </p:nvSpPr>
        <p:spPr>
          <a:xfrm>
            <a:off x="1397000" y="26621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re-render - setState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7000" y="3240425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会触发 patch(vnode, newVnode)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4"/>
      <p:bldP build="whole" bldLvl="1" animBg="1" rev="0" advAuto="0" spid="156" grpId="3"/>
      <p:bldP build="whole" bldLvl="1" animBg="1" rev="0" advAuto="0" spid="153" grpId="2"/>
      <p:bldP build="whole" bldLvl="1" animBg="1" rev="0" advAuto="0" spid="1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803648" y="2317750"/>
            <a:ext cx="153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041649" y="70332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自定义组件的解析</a:t>
            </a:r>
          </a:p>
        </p:txBody>
      </p:sp>
      <p:pic>
        <p:nvPicPr>
          <p:cNvPr id="162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585" y="855125"/>
            <a:ext cx="6232830" cy="1771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949" y="3115131"/>
            <a:ext cx="8616102" cy="1142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Input 和 List ，是自定义组件（class），vdom 默认不认识</a:t>
            </a:r>
          </a:p>
        </p:txBody>
      </p:sp>
      <p:sp>
        <p:nvSpPr>
          <p:cNvPr id="166" name="Shape 166"/>
          <p:cNvSpPr/>
          <p:nvPr/>
        </p:nvSpPr>
        <p:spPr>
          <a:xfrm>
            <a:off x="1396992" y="1505644"/>
            <a:ext cx="63500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‘div’ - 直接渲染 &lt;div&gt; 即可，vdom 可以做到</a:t>
            </a:r>
          </a:p>
        </p:txBody>
      </p:sp>
      <p:sp>
        <p:nvSpPr>
          <p:cNvPr id="167" name="Shape 167"/>
          <p:cNvSpPr/>
          <p:nvPr/>
        </p:nvSpPr>
        <p:spPr>
          <a:xfrm>
            <a:off x="3041648" y="527533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自定义组件的解析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7000" y="26621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因此 Input 和 List 定义的时候必须声明 render 函数</a:t>
            </a:r>
          </a:p>
        </p:txBody>
      </p:sp>
      <p:sp>
        <p:nvSpPr>
          <p:cNvPr id="169" name="Shape 169"/>
          <p:cNvSpPr/>
          <p:nvPr/>
        </p:nvSpPr>
        <p:spPr>
          <a:xfrm>
            <a:off x="1397000" y="3240425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根据 props 初始化实例，然后执行实例的 render 函数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7000" y="3818685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函数返回的还是 vnode对象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3"/>
      <p:bldP build="whole" bldLvl="1" animBg="1" rev="0" advAuto="0" spid="169" grpId="4"/>
      <p:bldP build="whole" bldLvl="1" animBg="1" rev="0" advAuto="0" spid="170" grpId="5"/>
      <p:bldP build="whole" bldLvl="1" animBg="1" rev="0" advAuto="0" spid="166" grpId="1"/>
      <p:bldP build="whole" bldLvl="1" animBg="1" rev="0" advAuto="0" spid="16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