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440786" y="438633"/>
            <a:ext cx="226242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React vs vue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3" y="13413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两者的本质区别</a:t>
            </a:r>
          </a:p>
        </p:txBody>
      </p:sp>
      <p:sp>
        <p:nvSpPr>
          <p:cNvPr id="133" name="Shape 133"/>
          <p:cNvSpPr/>
          <p:nvPr/>
        </p:nvSpPr>
        <p:spPr>
          <a:xfrm>
            <a:off x="1397003" y="1919621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看模板和组件化的区别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6" y="2497880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两者共同点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3" y="3076139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总结问题答案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2" grpId="1"/>
      <p:bldP build="whole" bldLvl="1" animBg="1" rev="0" advAuto="0" spid="135" grpId="4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都是数据驱动试图</a:t>
            </a:r>
          </a:p>
        </p:txBody>
      </p:sp>
      <p:sp>
        <p:nvSpPr>
          <p:cNvPr id="176" name="Shape 176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都支持组件化</a:t>
            </a:r>
          </a:p>
        </p:txBody>
      </p:sp>
      <p:sp>
        <p:nvSpPr>
          <p:cNvPr id="177" name="Shape 177"/>
          <p:cNvSpPr/>
          <p:nvPr/>
        </p:nvSpPr>
        <p:spPr>
          <a:xfrm>
            <a:off x="3613148" y="4386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两者共同点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2"/>
      <p:bldP build="whole" bldLvl="1" animBg="1" rev="0" advAuto="0" spid="17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如果团队水平较高，推荐使用 React 。组件化和 JSX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6993" y="1429444"/>
            <a:ext cx="61809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国内使用，首推 vue 。文档更易读、易学、社区够大</a:t>
            </a:r>
          </a:p>
        </p:txBody>
      </p:sp>
      <p:sp>
        <p:nvSpPr>
          <p:cNvPr id="181" name="Shape 181"/>
          <p:cNvSpPr/>
          <p:nvPr/>
        </p:nvSpPr>
        <p:spPr>
          <a:xfrm>
            <a:off x="3803648" y="4386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whole" bldLvl="1" animBg="1" rev="0" advAuto="0" spid="1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技术选型要考虑的因素非常多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文无第一武无第二，技术选型没有绝对的对与错</a:t>
            </a:r>
          </a:p>
        </p:txBody>
      </p:sp>
      <p:sp>
        <p:nvSpPr>
          <p:cNvPr id="139" name="Shape 139"/>
          <p:cNvSpPr/>
          <p:nvPr/>
        </p:nvSpPr>
        <p:spPr>
          <a:xfrm>
            <a:off x="4184647" y="438633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前言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7000" y="25859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作为面试者，你要有自己的主见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7000" y="316422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和面试官的观点不一致没关系，只要能说出理由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37" grpId="2"/>
      <p:bldP build="whole" bldLvl="1" animBg="1" rev="0" advAuto="0" spid="138" grpId="1"/>
      <p:bldP build="whole" bldLvl="1" animBg="1" rev="0" advAuto="0" spid="141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 - 本质是前端组件化框架，由后端组件化发展而来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- 本质是 MVVM 框架，由 MVC 发展而来</a:t>
            </a:r>
          </a:p>
        </p:txBody>
      </p:sp>
      <p:sp>
        <p:nvSpPr>
          <p:cNvPr id="145" name="Shape 145"/>
          <p:cNvSpPr/>
          <p:nvPr/>
        </p:nvSpPr>
        <p:spPr>
          <a:xfrm>
            <a:off x="3232148" y="438633"/>
            <a:ext cx="2679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两者的本质区别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7000" y="25859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但这并不妨碍他们两者都能实现相同的功能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6" grpId="3"/>
      <p:bldP build="whole" bldLvl="1" animBg="1" rev="0" advAuto="0" spid="1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 - 使用 JSX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- 使用模板（最初由 angular 提出）</a:t>
            </a:r>
          </a:p>
        </p:txBody>
      </p:sp>
      <p:sp>
        <p:nvSpPr>
          <p:cNvPr id="150" name="Shape 150"/>
          <p:cNvSpPr/>
          <p:nvPr/>
        </p:nvSpPr>
        <p:spPr>
          <a:xfrm>
            <a:off x="3613148" y="4386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模板的区别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7000" y="25859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模板语法上，我更加倾向于 JSX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7000" y="316422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模板分离上，我更加倾向于 vue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whole" bldLvl="1" animBg="1" rev="0" advAuto="0" spid="148" grpId="2"/>
      <p:bldP build="whole" bldLvl="1" animBg="1" rev="0" advAuto="0" spid="149" grpId="1"/>
      <p:bldP build="whole" bldLvl="1" animBg="1" rev="0" advAuto="0" spid="15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613149" y="2227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模板的区别</a:t>
            </a:r>
          </a:p>
        </p:txBody>
      </p:sp>
      <p:pic>
        <p:nvPicPr>
          <p:cNvPr id="1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6924" y="1021168"/>
            <a:ext cx="4210152" cy="1463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9622" y="2775510"/>
            <a:ext cx="7164756" cy="132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613149" y="2227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模板的区别</a:t>
            </a:r>
          </a:p>
        </p:txBody>
      </p:sp>
      <p:pic>
        <p:nvPicPr>
          <p:cNvPr id="1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902" y="921322"/>
            <a:ext cx="4584196" cy="1845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607" y="2957195"/>
            <a:ext cx="7564786" cy="1722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613149" y="2227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模板的区别</a:t>
            </a:r>
          </a:p>
        </p:txBody>
      </p:sp>
      <p:pic>
        <p:nvPicPr>
          <p:cNvPr id="1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5881" y="894119"/>
            <a:ext cx="4452238" cy="3919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回顾“开放封闭原则”</a:t>
            </a:r>
          </a:p>
        </p:txBody>
      </p:sp>
      <p:sp>
        <p:nvSpPr>
          <p:cNvPr id="166" name="Shape 166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模板应该和 JS 逻辑分离</a:t>
            </a:r>
          </a:p>
        </p:txBody>
      </p:sp>
      <p:sp>
        <p:nvSpPr>
          <p:cNvPr id="167" name="Shape 167"/>
          <p:cNvSpPr/>
          <p:nvPr/>
        </p:nvSpPr>
        <p:spPr>
          <a:xfrm>
            <a:off x="3613148" y="4386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模板的区别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  <p:bldP build="whole" bldLvl="1" animBg="1" rev="0" advAuto="0" spid="16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397000" y="20077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也支持组件化，不过是在 MVVM 上的扩展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3" y="14294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React 本身就是组件化，没有组件化就不是 React</a:t>
            </a:r>
          </a:p>
        </p:txBody>
      </p:sp>
      <p:sp>
        <p:nvSpPr>
          <p:cNvPr id="171" name="Shape 171"/>
          <p:cNvSpPr/>
          <p:nvPr/>
        </p:nvSpPr>
        <p:spPr>
          <a:xfrm>
            <a:off x="3422648" y="438633"/>
            <a:ext cx="2298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组件化的区别</a:t>
            </a:r>
          </a:p>
        </p:txBody>
      </p:sp>
      <p:sp>
        <p:nvSpPr>
          <p:cNvPr id="172" name="Shape 172"/>
          <p:cNvSpPr/>
          <p:nvPr/>
        </p:nvSpPr>
        <p:spPr>
          <a:xfrm>
            <a:off x="1397000" y="25859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查阅 vue 组件化的文档，洋洋洒洒很多（侧面反映）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7000" y="316422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对于组件化，我更加倾向于 React ，做的彻底而清晰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3"/>
      <p:bldP build="whole" bldLvl="1" animBg="1" rev="0" advAuto="0" spid="170" grpId="1"/>
      <p:bldP build="whole" bldLvl="1" animBg="1" rev="0" advAuto="0" spid="173" grpId="4"/>
      <p:bldP build="whole" bldLvl="1" animBg="1" rev="0" advAuto="0" spid="16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