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一线互联网公司都有自己的 App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移动端占大部分流量，已经远远超过 PC</a:t>
            </a:r>
          </a:p>
        </p:txBody>
      </p:sp>
      <p:sp>
        <p:nvSpPr>
          <p:cNvPr id="133" name="Shape 133"/>
          <p:cNvSpPr/>
          <p:nvPr/>
        </p:nvSpPr>
        <p:spPr>
          <a:xfrm>
            <a:off x="3934850" y="742798"/>
            <a:ext cx="127429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hybrid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941565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这些 App 中有很大比例的前端代码（不要惊讶）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3" y="3519827"/>
            <a:ext cx="601273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拿微信举例，你每天浏览微信的内容，多少是前端？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1" grpId="2"/>
      <p:bldP build="whole" bldLvl="1" animBg="1" rev="0" advAuto="0" spid="135" grpId="4"/>
      <p:bldP build="whole" bldLvl="1" animBg="1" rev="0" advAuto="0"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介绍一下 hybrid 更新和上线的流程？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3" y="1505644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是什么，为何用 hybrid？</a:t>
            </a:r>
          </a:p>
        </p:txBody>
      </p:sp>
      <p:sp>
        <p:nvSpPr>
          <p:cNvPr id="139" name="Shape 139"/>
          <p:cNvSpPr/>
          <p:nvPr/>
        </p:nvSpPr>
        <p:spPr>
          <a:xfrm>
            <a:off x="4184648" y="527533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题目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3" y="266216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和 h5 的主要区别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3" y="324042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前端 JS 和客户端如何通讯？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7" grpId="2"/>
      <p:bldP build="whole" bldLvl="1" animBg="1" rev="0" advAuto="0" spid="140" grpId="3"/>
      <p:bldP build="whole" bldLvl="1" animBg="1" rev="0" advAuto="0" spid="14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