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介绍一下 hybrid 更新和上线的流程？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6993" y="1505644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hybrid 是什么，为何用 hybrid？</a:t>
            </a:r>
          </a:p>
        </p:txBody>
      </p:sp>
      <p:sp>
        <p:nvSpPr>
          <p:cNvPr id="133" name="Shape 133"/>
          <p:cNvSpPr/>
          <p:nvPr/>
        </p:nvSpPr>
        <p:spPr>
          <a:xfrm>
            <a:off x="4184648" y="527533"/>
            <a:ext cx="774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总结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3" y="2662163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hybrid 和 h5 的主要区别</a:t>
            </a:r>
          </a:p>
        </p:txBody>
      </p:sp>
      <p:sp>
        <p:nvSpPr>
          <p:cNvPr id="135" name="Shape 135"/>
          <p:cNvSpPr/>
          <p:nvPr/>
        </p:nvSpPr>
        <p:spPr>
          <a:xfrm>
            <a:off x="1396993" y="3240422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前端 JS 和客户端如何通讯？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1"/>
      <p:bldP build="whole" bldLvl="1" animBg="1" rev="0" advAuto="0" spid="134" grpId="3"/>
      <p:bldP build="whole" bldLvl="1" animBg="1" rev="0" advAuto="0" spid="135" grpId="4"/>
      <p:bldP build="whole" bldLvl="1" animBg="1" rev="0" advAuto="0" spid="131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hybrid 存在的核心意义在于快速迭代，无需审核</a:t>
            </a:r>
          </a:p>
        </p:txBody>
      </p:sp>
      <p:sp>
        <p:nvSpPr>
          <p:cNvPr id="138" name="Shape 138"/>
          <p:cNvSpPr/>
          <p:nvPr/>
        </p:nvSpPr>
        <p:spPr>
          <a:xfrm>
            <a:off x="1396993" y="1505644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hybrid 是客户端和前端的混合开发</a:t>
            </a:r>
          </a:p>
        </p:txBody>
      </p:sp>
      <p:sp>
        <p:nvSpPr>
          <p:cNvPr id="139" name="Shape 139"/>
          <p:cNvSpPr/>
          <p:nvPr/>
        </p:nvSpPr>
        <p:spPr>
          <a:xfrm>
            <a:off x="1758750" y="527533"/>
            <a:ext cx="562649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hybrid 是什么，为何用 hybrid？</a:t>
            </a:r>
          </a:p>
        </p:txBody>
      </p:sp>
      <p:sp>
        <p:nvSpPr>
          <p:cNvPr id="140" name="Shape 140"/>
          <p:cNvSpPr/>
          <p:nvPr/>
        </p:nvSpPr>
        <p:spPr>
          <a:xfrm>
            <a:off x="1396993" y="2662163"/>
            <a:ext cx="635001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hybrid 实现流程（图），以及 webview 和 file 协议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3"/>
      <p:bldP build="whole" bldLvl="1" animBg="1" rev="0" advAuto="0" spid="138" grpId="1"/>
      <p:bldP build="whole" bldLvl="1" animBg="1" rev="0" advAuto="0" spid="137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要点1：服务端的版本和 zip 包维护</a:t>
            </a:r>
          </a:p>
        </p:txBody>
      </p:sp>
      <p:sp>
        <p:nvSpPr>
          <p:cNvPr id="143" name="Shape 143"/>
          <p:cNvSpPr/>
          <p:nvPr/>
        </p:nvSpPr>
        <p:spPr>
          <a:xfrm>
            <a:off x="1396993" y="1505644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掌握流程图</a:t>
            </a:r>
          </a:p>
        </p:txBody>
      </p:sp>
      <p:sp>
        <p:nvSpPr>
          <p:cNvPr id="144" name="Shape 144"/>
          <p:cNvSpPr/>
          <p:nvPr/>
        </p:nvSpPr>
        <p:spPr>
          <a:xfrm>
            <a:off x="2590699" y="527533"/>
            <a:ext cx="396259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hybrid 更新上线的流程</a:t>
            </a:r>
          </a:p>
        </p:txBody>
      </p:sp>
      <p:sp>
        <p:nvSpPr>
          <p:cNvPr id="145" name="Shape 145"/>
          <p:cNvSpPr/>
          <p:nvPr/>
        </p:nvSpPr>
        <p:spPr>
          <a:xfrm>
            <a:off x="1396993" y="2662163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要点2：更新 zip 包之前，先对比版本号</a:t>
            </a:r>
          </a:p>
        </p:txBody>
      </p:sp>
      <p:sp>
        <p:nvSpPr>
          <p:cNvPr id="146" name="Shape 146"/>
          <p:cNvSpPr/>
          <p:nvPr/>
        </p:nvSpPr>
        <p:spPr>
          <a:xfrm>
            <a:off x="1396993" y="3240423"/>
            <a:ext cx="713146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要点3：zip 下载解压和覆盖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2"/>
      <p:bldP build="whole" bldLvl="1" animBg="1" rev="0" advAuto="0" spid="146" grpId="4"/>
      <p:bldP build="whole" bldLvl="1" animBg="1" rev="0" advAuto="0" spid="143" grpId="1"/>
      <p:bldP build="whole" bldLvl="1" animBg="1" rev="0" advAuto="0" spid="145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缺点：开发成本高，运维成本高</a:t>
            </a:r>
          </a:p>
        </p:txBody>
      </p:sp>
      <p:sp>
        <p:nvSpPr>
          <p:cNvPr id="149" name="Shape 149"/>
          <p:cNvSpPr/>
          <p:nvPr/>
        </p:nvSpPr>
        <p:spPr>
          <a:xfrm>
            <a:off x="1396993" y="1505644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优点：体验好，可快速迭代</a:t>
            </a:r>
          </a:p>
        </p:txBody>
      </p:sp>
      <p:sp>
        <p:nvSpPr>
          <p:cNvPr id="150" name="Shape 150"/>
          <p:cNvSpPr/>
          <p:nvPr/>
        </p:nvSpPr>
        <p:spPr>
          <a:xfrm>
            <a:off x="2820452" y="527533"/>
            <a:ext cx="350309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hybrid 和 h5 的区别</a:t>
            </a:r>
          </a:p>
        </p:txBody>
      </p:sp>
      <p:sp>
        <p:nvSpPr>
          <p:cNvPr id="151" name="Shape 151"/>
          <p:cNvSpPr/>
          <p:nvPr/>
        </p:nvSpPr>
        <p:spPr>
          <a:xfrm>
            <a:off x="1396993" y="2662163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适用的场景：hybrid 适合产品型，h5 使用运营型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1"/>
      <p:bldP build="whole" bldLvl="1" animBg="1" rev="0" advAuto="0" spid="148" grpId="2"/>
      <p:bldP build="whole" bldLvl="1" animBg="1" rev="0" advAuto="0" spid="151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对 schema 协议的理解和使用</a:t>
            </a:r>
          </a:p>
        </p:txBody>
      </p:sp>
      <p:sp>
        <p:nvSpPr>
          <p:cNvPr id="154" name="Shape 154"/>
          <p:cNvSpPr/>
          <p:nvPr/>
        </p:nvSpPr>
        <p:spPr>
          <a:xfrm>
            <a:off x="1396993" y="1505644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通讯的基本形式：调用能力，传递参数，监听回调</a:t>
            </a:r>
          </a:p>
        </p:txBody>
      </p:sp>
      <p:sp>
        <p:nvSpPr>
          <p:cNvPr id="155" name="Shape 155"/>
          <p:cNvSpPr/>
          <p:nvPr/>
        </p:nvSpPr>
        <p:spPr>
          <a:xfrm>
            <a:off x="3041648" y="527533"/>
            <a:ext cx="3060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前端和客户端通讯</a:t>
            </a:r>
          </a:p>
        </p:txBody>
      </p:sp>
      <p:sp>
        <p:nvSpPr>
          <p:cNvPr id="156" name="Shape 156"/>
          <p:cNvSpPr/>
          <p:nvPr/>
        </p:nvSpPr>
        <p:spPr>
          <a:xfrm>
            <a:off x="1396993" y="2662163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调用 schema 代码的封装</a:t>
            </a:r>
          </a:p>
        </p:txBody>
      </p:sp>
      <p:sp>
        <p:nvSpPr>
          <p:cNvPr id="157" name="Shape 157"/>
          <p:cNvSpPr/>
          <p:nvPr/>
        </p:nvSpPr>
        <p:spPr>
          <a:xfrm>
            <a:off x="1397003" y="3240423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内置上线的好处：更快、更安全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4"/>
      <p:bldP build="whole" bldLvl="1" animBg="1" rev="0" advAuto="0" spid="156" grpId="3"/>
      <p:bldP build="whole" bldLvl="1" animBg="1" rev="0" advAuto="0" spid="153" grpId="2"/>
      <p:bldP build="whole" bldLvl="1" animBg="1" rev="0" advAuto="0" spid="15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