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2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2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2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7803" y="-7025"/>
            <a:ext cx="3388394" cy="5157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1362" y="272373"/>
            <a:ext cx="3021274" cy="45987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7426" y="739218"/>
            <a:ext cx="5189148" cy="3665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6640" y="1815501"/>
            <a:ext cx="4430720" cy="1512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5565" y="421289"/>
            <a:ext cx="4632870" cy="4300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020" y="1323344"/>
            <a:ext cx="6033960" cy="2496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4460" y="637788"/>
            <a:ext cx="7075080" cy="3867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5862" y="606649"/>
            <a:ext cx="5512276" cy="3930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7387" y="950880"/>
            <a:ext cx="5849226" cy="3241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5283" y="1715142"/>
            <a:ext cx="4333434" cy="1713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