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roject Path: &#10;PE Folder: /UNTITLED/Folder1/&#10;Short Name: Graph1">
            <a:extLst>
              <a:ext uri="{FF2B5EF4-FFF2-40B4-BE49-F238E27FC236}">
                <a16:creationId xmlns:a16="http://schemas.microsoft.com/office/drawing/2014/main" id="{8732B66A-2452-43D1-B404-DD56A755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5233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AF186D-76E9-4C62-9F46-2E233BA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4" name="图片 3" descr="Project Path: &#10;PE Folder: /UNTITLED/Folder1/&#10;Short Name: Graph1">
            <a:extLst>
              <a:ext uri="{FF2B5EF4-FFF2-40B4-BE49-F238E27FC236}">
                <a16:creationId xmlns:a16="http://schemas.microsoft.com/office/drawing/2014/main" id="{699DD7F4-59DE-47E1-BACB-48B5B9B6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5233" cy="6858000"/>
          </a:xfrm>
          <a:prstGeom prst="rect">
            <a:avLst/>
          </a:prstGeom>
        </p:spPr>
      </p:pic>
      <p:pic>
        <p:nvPicPr>
          <p:cNvPr id="5" name="图片 4" descr="Project Path: &#10;PE Folder: /UNTITLED/Folder1/&#10;Short Name: Graph1">
            <a:extLst>
              <a:ext uri="{FF2B5EF4-FFF2-40B4-BE49-F238E27FC236}">
                <a16:creationId xmlns:a16="http://schemas.microsoft.com/office/drawing/2014/main" id="{5EA866BC-F2BD-459F-8B65-7C7DF4B74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935233" cy="6858000"/>
          </a:xfrm>
          <a:prstGeom prst="rect">
            <a:avLst/>
          </a:prstGeom>
        </p:spPr>
      </p:pic>
      <p:pic>
        <p:nvPicPr>
          <p:cNvPr id="6" name="图片 5" descr="Project Path: &#10;PE Folder: /UNTITLED/Folder1/&#10;Short Name: Graph1">
            <a:extLst>
              <a:ext uri="{FF2B5EF4-FFF2-40B4-BE49-F238E27FC236}">
                <a16:creationId xmlns:a16="http://schemas.microsoft.com/office/drawing/2014/main" id="{2F512AA1-8309-4D31-B442-527D12BEE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935233" cy="6858000"/>
          </a:xfrm>
          <a:prstGeom prst="rect">
            <a:avLst/>
          </a:prstGeom>
        </p:spPr>
      </p:pic>
      <p:pic>
        <p:nvPicPr>
          <p:cNvPr id="7" name="图片 6" descr="Project Path: &#10;PE Folder: /UNTITLED/Folder1/&#10;Short Name: Graph1">
            <a:extLst>
              <a:ext uri="{FF2B5EF4-FFF2-40B4-BE49-F238E27FC236}">
                <a16:creationId xmlns:a16="http://schemas.microsoft.com/office/drawing/2014/main" id="{8F5ED258-80F2-44DD-BF82-371218736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935233" cy="6858000"/>
          </a:xfrm>
          <a:prstGeom prst="rect">
            <a:avLst/>
          </a:prstGeom>
        </p:spPr>
      </p:pic>
      <p:pic>
        <p:nvPicPr>
          <p:cNvPr id="8" name="图片 7" descr="Project Path: &#10;PE Folder: /UNTITLED/Folder1/&#10;Short Name: Graph1">
            <a:extLst>
              <a:ext uri="{FF2B5EF4-FFF2-40B4-BE49-F238E27FC236}">
                <a16:creationId xmlns:a16="http://schemas.microsoft.com/office/drawing/2014/main" id="{0AE7F6E3-E245-4370-B263-85EAC32E2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668" y="136525"/>
            <a:ext cx="893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E8375D-92E3-4F1C-A292-FCE3F5410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9" t="10074" r="19075" b="9341"/>
          <a:stretch/>
        </p:blipFill>
        <p:spPr>
          <a:xfrm>
            <a:off x="1521673" y="523512"/>
            <a:ext cx="7775890" cy="55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4B2A9D-A151-4695-965D-73C3C7233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1" t="10178" r="19217" b="9211"/>
          <a:stretch/>
        </p:blipFill>
        <p:spPr>
          <a:xfrm>
            <a:off x="1528653" y="698015"/>
            <a:ext cx="7734010" cy="55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2000011153</dc:creator>
  <cp:lastModifiedBy>2000011153</cp:lastModifiedBy>
  <cp:revision>6</cp:revision>
  <dcterms:created xsi:type="dcterms:W3CDTF">2022-03-31T01:22:02Z</dcterms:created>
  <dcterms:modified xsi:type="dcterms:W3CDTF">2022-04-10T13:41:22Z</dcterms:modified>
</cp:coreProperties>
</file>