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115310" y="3115945"/>
            <a:ext cx="50723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6086475" y="751840"/>
            <a:ext cx="22860" cy="398970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5787390" y="4728210"/>
            <a:ext cx="68834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5787390" y="1214120"/>
            <a:ext cx="688340" cy="88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260080" y="2690495"/>
            <a:ext cx="635" cy="850900"/>
          </a:xfrm>
          <a:prstGeom prst="line">
            <a:avLst/>
          </a:prstGeom>
          <a:ln w="1111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633720" y="661035"/>
            <a:ext cx="923925" cy="9525"/>
          </a:xfrm>
          <a:prstGeom prst="line">
            <a:avLst/>
          </a:prstGeom>
          <a:ln w="1111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876925" y="2885440"/>
            <a:ext cx="459105" cy="452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6475730" y="2889885"/>
            <a:ext cx="459105" cy="452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865630" y="3007360"/>
            <a:ext cx="1177290" cy="21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3794760" y="2689860"/>
            <a:ext cx="8890" cy="353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785870" y="3188335"/>
            <a:ext cx="8890" cy="353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816100" y="3406140"/>
            <a:ext cx="1226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He-Ne</a:t>
            </a:r>
            <a:r>
              <a:rPr lang="zh-CN" altLang="en-US"/>
              <a:t>激光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648710" y="2176780"/>
            <a:ext cx="300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6633845" y="4548505"/>
            <a:ext cx="294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6256655" y="2385060"/>
            <a:ext cx="402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6846570" y="2385060"/>
            <a:ext cx="402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26" name="文本框 25"/>
          <p:cNvSpPr txBox="1"/>
          <p:nvPr/>
        </p:nvSpPr>
        <p:spPr>
          <a:xfrm>
            <a:off x="6846570" y="481330"/>
            <a:ext cx="454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27" name="文本框 26"/>
          <p:cNvSpPr txBox="1"/>
          <p:nvPr/>
        </p:nvSpPr>
        <p:spPr>
          <a:xfrm>
            <a:off x="8610600" y="2932430"/>
            <a:ext cx="454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28" name="文本框 27"/>
          <p:cNvSpPr txBox="1"/>
          <p:nvPr/>
        </p:nvSpPr>
        <p:spPr>
          <a:xfrm>
            <a:off x="6897370" y="1034415"/>
            <a:ext cx="234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5359" t="10074" r="19075" b="9341"/>
          <a:stretch>
            <a:fillRect/>
          </a:stretch>
        </p:blipFill>
        <p:spPr>
          <a:xfrm>
            <a:off x="1521673" y="523512"/>
            <a:ext cx="7775890" cy="55282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5601" t="10178" r="19217" b="9211"/>
          <a:stretch>
            <a:fillRect/>
          </a:stretch>
        </p:blipFill>
        <p:spPr>
          <a:xfrm>
            <a:off x="1528653" y="698015"/>
            <a:ext cx="7734010" cy="55282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7106" t="26222" r="31579" b="30569"/>
          <a:stretch>
            <a:fillRect/>
          </a:stretch>
        </p:blipFill>
        <p:spPr>
          <a:xfrm>
            <a:off x="2226945" y="1363345"/>
            <a:ext cx="7038340" cy="39509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WPS 演示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2000011153</dc:creator>
  <cp:lastModifiedBy>南极洲</cp:lastModifiedBy>
  <cp:revision>9</cp:revision>
  <dcterms:created xsi:type="dcterms:W3CDTF">2022-03-31T01:22:00Z</dcterms:created>
  <dcterms:modified xsi:type="dcterms:W3CDTF">2022-04-23T06:39:11Z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mondata">
    <vt:lpwstr>eyJoZGlkIjoiMjU4YzM1OGJjOTQ3ZWVmZWQwMzVlNTZlODg5ZjFkYWIifQ==</vt:lpwstr>
  </property>
  <property fmtid="{D5CDD505-2E9C-101B-9397-08002B2CF9AE}" pid="3" name="ICV">
    <vt:lpwstr>85170FF5D21540EDBA2BA4D1C9C23B1B</vt:lpwstr>
  </property>
  <property fmtid="{D5CDD505-2E9C-101B-9397-08002B2CF9AE}" pid="4" name="KSOProductBuildVer">
    <vt:lpwstr>2052-11.1.0.11636</vt:lpwstr>
  </property>
</Properties>
</file>