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Roboto Mon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942ff0a0f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942ff0a0f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942ff0a0f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942ff0a0f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942ff0a0f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942ff0a0f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942ff0a0f_1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942ff0a0f_1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93e9f55c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93e9f55c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93e9f55c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93e9f55c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93e9f55c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93e9f55c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942ff0a0f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942ff0a0f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942ff0a0f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942ff0a0f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942ff0a0f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942ff0a0f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942ff0a0f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942ff0a0f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942ff0a0f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942ff0a0f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training.cam.ac.uk/ucs/event/1948859" TargetMode="External"/><Relationship Id="rId3" Type="http://schemas.openxmlformats.org/officeDocument/2006/relationships/hyperlink" Target="https://github.github.com/training-kit/downloads/github-git-cheat-sheet.pdf" TargetMode="External"/><Relationship Id="rId7" Type="http://schemas.openxmlformats.org/officeDocument/2006/relationships/hyperlink" Target="https://www.codecademy.com/learn/learn-gi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try.github.io/" TargetMode="External"/><Relationship Id="rId5" Type="http://schemas.openxmlformats.org/officeDocument/2006/relationships/hyperlink" Target="https://kirstiejane.github.io/friendly-github-intro/#schedule" TargetMode="External"/><Relationship Id="rId10" Type="http://schemas.openxmlformats.org/officeDocument/2006/relationships/hyperlink" Target="http://learngitbranching.js.org/" TargetMode="External"/><Relationship Id="rId4" Type="http://schemas.openxmlformats.org/officeDocument/2006/relationships/hyperlink" Target="https://git-scm.com/book/en/v2" TargetMode="External"/><Relationship Id="rId9" Type="http://schemas.openxmlformats.org/officeDocument/2006/relationships/hyperlink" Target="https://education.github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Git: A Brief Practical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16/06/2020</a:t>
            </a:r>
            <a:endParaRPr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37470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NB: This practical class assumes the user is running Git from the command line. The concepts apply to GUIs, but the methods will depend on the platform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Backing up to Github Server</a:t>
            </a:r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body" idx="1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The real power of Git lies here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There can be one central server which has the ‘official’ copy and then your local copy to work 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You can then update the global copy with your local commits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This is called ‘pushing’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This enables you to have an online copy of your code that can be private or public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Back up if your computer goes kaput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Open-source way to share you code</a:t>
            </a:r>
            <a:endParaRPr/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-GB"/>
              <a:t>Really good for papers. You can share specific snippets of code that produce each table and/or figure</a:t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 rotWithShape="1">
          <a:blip r:embed="rId3">
            <a:alphaModFix/>
          </a:blip>
          <a:srcRect l="8053" t="5398" r="17861" b="12801"/>
          <a:stretch/>
        </p:blipFill>
        <p:spPr>
          <a:xfrm>
            <a:off x="676775" y="1607187"/>
            <a:ext cx="3828701" cy="237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Pushing</a:t>
            </a:r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2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git push [external server] [branch]</a:t>
            </a:r>
            <a:br>
              <a:rPr lang="en-GB" sz="12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9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If repo was initialised on Github and cloned just put </a:t>
            </a:r>
            <a:r>
              <a:rPr lang="en-GB" sz="12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origin</a:t>
            </a:r>
            <a:r>
              <a:rPr lang="en-GB" sz="1200">
                <a:solidFill>
                  <a:schemeClr val="dk1"/>
                </a:solidFill>
              </a:rPr>
              <a:t> for the server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If you want to push to elsewhere or this was a local repo use </a:t>
            </a:r>
            <a:r>
              <a:rPr lang="en-GB" sz="12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git remote</a:t>
            </a:r>
            <a:r>
              <a:rPr lang="en-GB" sz="1200">
                <a:solidFill>
                  <a:schemeClr val="dk1"/>
                </a:solidFill>
              </a:rPr>
              <a:t> to set other shorthands for URLs</a:t>
            </a:r>
            <a:br>
              <a:rPr lang="en-GB" sz="1200">
                <a:solidFill>
                  <a:schemeClr val="dk1"/>
                </a:solidFill>
              </a:rPr>
            </a:br>
            <a:endParaRPr sz="9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Branching is beyond the time we have today, just put </a:t>
            </a:r>
            <a:r>
              <a:rPr lang="en-GB" sz="12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master</a:t>
            </a:r>
            <a:r>
              <a:rPr lang="en-GB" sz="1200">
                <a:solidFill>
                  <a:schemeClr val="dk1"/>
                </a:solidFill>
              </a:rPr>
              <a:t> as the branch for now*</a:t>
            </a:r>
            <a:endParaRPr sz="120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>
                <a:solidFill>
                  <a:schemeClr val="dk1"/>
                </a:solidFill>
              </a:rPr>
              <a:t>Enable multiple parallel versions of the repo - each one is called a branch</a:t>
            </a:r>
            <a:endParaRPr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>
                <a:solidFill>
                  <a:schemeClr val="dk1"/>
                </a:solidFill>
              </a:rPr>
              <a:t>Very useful as two people can work on same repo independently</a:t>
            </a:r>
            <a:endParaRPr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>
                <a:solidFill>
                  <a:schemeClr val="dk1"/>
                </a:solidFill>
              </a:rPr>
              <a:t>Eventually we get clashes and so need methods to bring two versions back into one ‘branch’ - see </a:t>
            </a:r>
            <a:r>
              <a:rPr lang="en-GB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git merge</a:t>
            </a:r>
            <a:endParaRPr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>
                <a:solidFill>
                  <a:schemeClr val="dk1"/>
                </a:solidFill>
              </a:rPr>
              <a:t>See Pro Git chapter 3 for more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9" name="Google Shape;139;p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963" y="2097450"/>
            <a:ext cx="4380775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 txBox="1"/>
          <p:nvPr/>
        </p:nvSpPr>
        <p:spPr>
          <a:xfrm>
            <a:off x="5063875" y="4323400"/>
            <a:ext cx="32484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* the default main branch name is about to change for github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 Practice</a:t>
            </a:r>
            <a:endParaRPr/>
          </a:p>
        </p:txBody>
      </p:sp>
      <p:sp>
        <p:nvSpPr>
          <p:cNvPr id="147" name="Google Shape;14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48" name="Google Shape;148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Create a Repo on </a:t>
            </a:r>
            <a:r>
              <a:rPr lang="en-GB" dirty="0" err="1"/>
              <a:t>Github</a:t>
            </a:r>
            <a:endParaRPr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dirty="0"/>
              <a:t>Check the box that says initialise with README</a:t>
            </a:r>
            <a:br>
              <a:rPr lang="en-GB" dirty="0"/>
            </a:b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Clone it to your PC</a:t>
            </a:r>
          </a:p>
          <a:p>
            <a:pPr lvl="1" indent="-317500">
              <a:spcBef>
                <a:spcPts val="0"/>
              </a:spcBef>
              <a:buSzPts val="1400"/>
              <a:buChar char="●"/>
            </a:pPr>
            <a:r>
              <a:rPr lang="en-GB" dirty="0"/>
              <a:t>git clone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Open README.md and add your name</a:t>
            </a:r>
            <a:br>
              <a:rPr lang="en-GB" dirty="0"/>
            </a:b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Create a Commit for this change</a:t>
            </a:r>
          </a:p>
          <a:p>
            <a:pPr lvl="1" indent="-317500">
              <a:spcBef>
                <a:spcPts val="0"/>
              </a:spcBef>
              <a:buSzPts val="1400"/>
              <a:buChar char="●"/>
            </a:pPr>
            <a:r>
              <a:rPr lang="en-GB" dirty="0"/>
              <a:t>git add, git commit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Push this commit to the GitHub Repo</a:t>
            </a:r>
          </a:p>
          <a:p>
            <a:pPr lvl="1" indent="-317500">
              <a:spcBef>
                <a:spcPts val="0"/>
              </a:spcBef>
              <a:buSzPts val="1400"/>
              <a:buChar char="●"/>
            </a:pPr>
            <a:r>
              <a:rPr lang="en-GB" dirty="0"/>
              <a:t>git push origin master*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Check </a:t>
            </a:r>
            <a:r>
              <a:rPr lang="en-GB" dirty="0" err="1"/>
              <a:t>Github</a:t>
            </a:r>
            <a:r>
              <a:rPr lang="en-GB" dirty="0"/>
              <a:t> to see if your name is there!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GB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* since GitHub are about to change the default main branch name this will soon </a:t>
            </a:r>
            <a:r>
              <a:rPr lang="en-GB"/>
              <a:t>be outdated</a:t>
            </a:r>
            <a:endParaRPr dirty="0"/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978" y="1399475"/>
            <a:ext cx="4562425" cy="316939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/>
          <p:nvPr/>
        </p:nvSpPr>
        <p:spPr>
          <a:xfrm>
            <a:off x="271725" y="3827725"/>
            <a:ext cx="224400" cy="2598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4"/>
          <p:cNvSpPr/>
          <p:nvPr/>
        </p:nvSpPr>
        <p:spPr>
          <a:xfrm>
            <a:off x="2610875" y="2055875"/>
            <a:ext cx="507900" cy="2598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Extra Resources</a:t>
            </a:r>
            <a:endParaRPr/>
          </a:p>
        </p:txBody>
      </p:sp>
      <p:sp>
        <p:nvSpPr>
          <p:cNvPr id="157" name="Google Shape;15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>
                <a:solidFill>
                  <a:schemeClr val="hlink"/>
                </a:solidFill>
                <a:hlinkClick r:id="rId3"/>
              </a:rPr>
              <a:t>Git Cheat Sheet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 dirty="0">
                <a:solidFill>
                  <a:schemeClr val="hlink"/>
                </a:solidFill>
                <a:hlinkClick r:id="rId4"/>
              </a:rPr>
              <a:t>Pro Git (THE Git Book) - Free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 dirty="0">
                <a:solidFill>
                  <a:schemeClr val="hlink"/>
                </a:solidFill>
                <a:hlinkClick r:id="rId5"/>
              </a:rPr>
              <a:t>CRUK intro to </a:t>
            </a:r>
            <a:r>
              <a:rPr lang="en-GB" u="sng" dirty="0" err="1">
                <a:solidFill>
                  <a:schemeClr val="hlink"/>
                </a:solidFill>
                <a:hlinkClick r:id="rId5"/>
              </a:rPr>
              <a:t>Github</a:t>
            </a:r>
            <a:r>
              <a:rPr lang="en-GB" u="sng" dirty="0">
                <a:solidFill>
                  <a:schemeClr val="hlink"/>
                </a:solidFill>
                <a:hlinkClick r:id="rId5"/>
              </a:rPr>
              <a:t> Workshop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 dirty="0" err="1">
                <a:solidFill>
                  <a:schemeClr val="hlink"/>
                </a:solidFill>
                <a:hlinkClick r:id="rId6"/>
              </a:rPr>
              <a:t>Github</a:t>
            </a:r>
            <a:r>
              <a:rPr lang="en-GB" u="sng" dirty="0">
                <a:solidFill>
                  <a:schemeClr val="hlink"/>
                </a:solidFill>
                <a:hlinkClick r:id="rId6"/>
              </a:rPr>
              <a:t> Reading and Practice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 dirty="0">
                <a:solidFill>
                  <a:schemeClr val="hlink"/>
                </a:solidFill>
                <a:hlinkClick r:id="rId7"/>
              </a:rPr>
              <a:t>Code Academy Git Course (~2hr)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 dirty="0">
                <a:solidFill>
                  <a:schemeClr val="hlink"/>
                </a:solidFill>
                <a:hlinkClick r:id="rId8"/>
              </a:rPr>
              <a:t>UIS Day Course in Git (free)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 dirty="0" err="1">
                <a:solidFill>
                  <a:schemeClr val="hlink"/>
                </a:solidFill>
                <a:hlinkClick r:id="rId9"/>
              </a:rPr>
              <a:t>Github</a:t>
            </a:r>
            <a:r>
              <a:rPr lang="en-GB" u="sng" dirty="0">
                <a:solidFill>
                  <a:schemeClr val="hlink"/>
                </a:solidFill>
                <a:hlinkClick r:id="rId9"/>
              </a:rPr>
              <a:t> Education Pack (Free)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 dirty="0">
                <a:solidFill>
                  <a:schemeClr val="hlink"/>
                </a:solidFill>
                <a:hlinkClick r:id="rId10"/>
              </a:rPr>
              <a:t>Learn Git Branching (More Advanced)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Jargon-Busting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Repository or “Repo” - this is the (hidden) directory (folder) in which the git process is active and the monitoring happens</a:t>
            </a:r>
            <a:br>
              <a:rPr lang="en-GB"/>
            </a:b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Commit (Checkin)- This is a “snapshot” git takes of the files whenever a user requests it to</a:t>
            </a:r>
            <a:br>
              <a:rPr lang="en-GB"/>
            </a:b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Staging - The process by which files that have been altered or created since the last commit are “marked” for Git to include in the next commit</a:t>
            </a:r>
            <a:br>
              <a:rPr lang="en-GB"/>
            </a:b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Checkout - Process of taking a ‘copy’ of the files as they were for a specific commit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12" y="1596099"/>
            <a:ext cx="4049926" cy="22325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6124175" y="4847300"/>
            <a:ext cx="5763900" cy="6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Pro Git, Chacon and Straub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My First Repo</a:t>
            </a: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4066750" y="1257650"/>
            <a:ext cx="4957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Two ways to create a Repo:</a:t>
            </a: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Initialise it locally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Navigate to the directory you want to create a git repository and enter the command below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400" b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git init</a:t>
            </a:r>
            <a:br>
              <a:rPr lang="en-GB"/>
            </a:b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Clone from a remote server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Navigate to the directory where you’d like to clone the repo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400" b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git clone [URL]</a:t>
            </a:r>
            <a:br>
              <a:rPr lang="en-GB"/>
            </a:b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Try it now</a:t>
            </a:r>
            <a:endParaRPr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GB" sz="1000" b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git clone https://github.com/jonvw28/forestecol_gitclass</a:t>
            </a:r>
            <a:endParaRPr sz="100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57649"/>
            <a:ext cx="3436676" cy="89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700" y="2512650"/>
            <a:ext cx="2414475" cy="24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567450" y="4854900"/>
            <a:ext cx="5763900" cy="6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github.com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Status of a file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490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Files can be:</a:t>
            </a:r>
            <a:endParaRPr sz="1200"/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Unmodified - This means they are the same as the version for the commit most recently accessed</a:t>
            </a:r>
            <a:br>
              <a:rPr lang="en-GB" sz="1200"/>
            </a:b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Modified - File is being tracked but has been modified. Committing at this point won’t include these changes</a:t>
            </a:r>
            <a:br>
              <a:rPr lang="en-GB" sz="1200"/>
            </a:b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Untracked - Git isn’t tracking changes to this file. Committing won’t include this file</a:t>
            </a:r>
            <a:br>
              <a:rPr lang="en-GB" sz="1200"/>
            </a:b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Staged - the file has been changed or created since the commit, but committing now will include this file</a:t>
            </a:r>
            <a:endParaRPr sz="1200"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7650" y="324225"/>
            <a:ext cx="5056176" cy="20856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4282925" y="2885975"/>
            <a:ext cx="4549500" cy="18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Commands for the above: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b="1">
                <a:latin typeface="Roboto Mono"/>
                <a:ea typeface="Roboto Mono"/>
                <a:cs typeface="Roboto Mono"/>
                <a:sym typeface="Roboto Mono"/>
              </a:rPr>
              <a:t>git add [file]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Adds untracked files and stages modified files</a:t>
            </a:r>
            <a:br>
              <a:rPr lang="en-GB" sz="1200"/>
            </a:br>
            <a:endParaRPr sz="12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-GB" b="1">
                <a:latin typeface="Roboto Mono"/>
                <a:ea typeface="Roboto Mono"/>
                <a:cs typeface="Roboto Mono"/>
                <a:sym typeface="Roboto Mono"/>
              </a:rPr>
              <a:t>git commit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Commits all staged files and creates a snapshot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Now all tracked files will be unmodified with respect to this commit</a:t>
            </a:r>
            <a:endParaRPr sz="1200"/>
          </a:p>
        </p:txBody>
      </p:sp>
      <p:sp>
        <p:nvSpPr>
          <p:cNvPr id="83" name="Google Shape;83;p16"/>
          <p:cNvSpPr txBox="1"/>
          <p:nvPr/>
        </p:nvSpPr>
        <p:spPr>
          <a:xfrm>
            <a:off x="5403650" y="2524375"/>
            <a:ext cx="5763900" cy="6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Pro Git, Chacon and Straub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do I know what’s changed?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Check files</a:t>
            </a:r>
            <a:endParaRPr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4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git status</a:t>
            </a:r>
            <a:endParaRPr sz="1400" b="1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dirty="0"/>
              <a:t>This lists all files that aren’t unmodified along with their status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Check Changes within files</a:t>
            </a:r>
            <a:endParaRPr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dirty="0"/>
              <a:t> </a:t>
            </a:r>
            <a:r>
              <a:rPr lang="en-GB" sz="14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git diff</a:t>
            </a:r>
            <a:r>
              <a:rPr lang="en-GB" dirty="0"/>
              <a:t>	</a:t>
            </a:r>
            <a:endParaRPr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dirty="0"/>
              <a:t>This shows the actual changes that have occurred line by line (relative to the staged changes)</a:t>
            </a:r>
            <a:endParaRPr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dirty="0"/>
              <a:t>For more directed uses of git diff look up the function online</a:t>
            </a:r>
            <a:endParaRPr dirty="0"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r="5713"/>
          <a:stretch/>
        </p:blipFill>
        <p:spPr>
          <a:xfrm>
            <a:off x="4268725" y="1215900"/>
            <a:ext cx="4819176" cy="121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5313" y="2782975"/>
            <a:ext cx="4146001" cy="162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do I create a snapshot?</a:t>
            </a: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8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Make sure all relevant files are staged</a:t>
            </a:r>
            <a:endParaRPr/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4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git add</a:t>
            </a:r>
            <a:endParaRPr sz="14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</a:pPr>
            <a:r>
              <a:rPr lang="en-GB" sz="14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git add -A </a:t>
            </a:r>
            <a:r>
              <a:rPr lang="en-GB" sz="1400">
                <a:solidFill>
                  <a:schemeClr val="dk1"/>
                </a:solidFill>
              </a:rPr>
              <a:t>to stage all files</a:t>
            </a:r>
            <a:br>
              <a:rPr lang="en-GB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Now commit</a:t>
            </a:r>
            <a:endParaRPr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 sz="14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git commit</a:t>
            </a:r>
            <a:br>
              <a:rPr lang="en-GB" sz="14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4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Make sure you include a useful message</a:t>
            </a:r>
            <a:endParaRPr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>
                <a:solidFill>
                  <a:schemeClr val="dk1"/>
                </a:solidFill>
              </a:rPr>
              <a:t>Top line should be a clear simple summary of what has changed.</a:t>
            </a:r>
            <a:endParaRPr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>
                <a:solidFill>
                  <a:schemeClr val="dk1"/>
                </a:solidFill>
              </a:rPr>
              <a:t>You can then add more detailed paragraphs later</a:t>
            </a:r>
            <a:endParaRPr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>
                <a:solidFill>
                  <a:schemeClr val="dk1"/>
                </a:solidFill>
              </a:rPr>
              <a:t>If you want to add the message in the call</a:t>
            </a:r>
            <a:endParaRPr>
              <a:solidFill>
                <a:schemeClr val="dk1"/>
              </a:solidFill>
            </a:endParaRPr>
          </a:p>
          <a:p>
            <a:pPr marL="137160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GB" sz="14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git commit -m “message”</a:t>
            </a:r>
            <a:endParaRPr sz="14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>
                <a:solidFill>
                  <a:schemeClr val="dk1"/>
                </a:solidFill>
              </a:rPr>
              <a:t>If you want to skip git add and do it as part of committing (will include all files)</a:t>
            </a:r>
            <a:endParaRPr>
              <a:solidFill>
                <a:schemeClr val="dk1"/>
              </a:solidFill>
            </a:endParaRPr>
          </a:p>
          <a:p>
            <a:pPr marL="137160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GB" sz="14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git commit -a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32575"/>
            <a:ext cx="45025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754625"/>
            <a:ext cx="4502501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Looking at the History</a:t>
            </a:r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1689400"/>
            <a:ext cx="3999900" cy="28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git log</a:t>
            </a:r>
            <a:endParaRPr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>
                <a:solidFill>
                  <a:schemeClr val="dk1"/>
                </a:solidFill>
              </a:rPr>
              <a:t>Shows the history of commits with their comments and unique SHA-1 Checksum</a:t>
            </a:r>
            <a:endParaRPr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>
                <a:solidFill>
                  <a:schemeClr val="dk1"/>
                </a:solidFill>
              </a:rPr>
              <a:t>Lots of options for how to display this</a:t>
            </a:r>
            <a:endParaRPr>
              <a:solidFill>
                <a:schemeClr val="dk1"/>
              </a:solidFill>
            </a:endParaRPr>
          </a:p>
          <a:p>
            <a:pPr marL="137160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GB">
                <a:solidFill>
                  <a:schemeClr val="dk1"/>
                </a:solidFill>
              </a:rPr>
              <a:t>See chapter 2 of Pro Git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6975" y="1619538"/>
            <a:ext cx="4447025" cy="190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Looking Back</a:t>
            </a: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body" idx="1"/>
          </p:nvPr>
        </p:nvSpPr>
        <p:spPr>
          <a:xfrm>
            <a:off x="311700" y="1665775"/>
            <a:ext cx="3999900" cy="29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git show [SHA-1]</a:t>
            </a:r>
            <a:endParaRPr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>
                <a:solidFill>
                  <a:schemeClr val="dk1"/>
                </a:solidFill>
              </a:rPr>
              <a:t>Shows what a specific commit changed</a:t>
            </a:r>
            <a:endParaRPr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>
                <a:solidFill>
                  <a:schemeClr val="dk1"/>
                </a:solidFill>
              </a:rPr>
              <a:t>Can use a short version of the SHA-1 (normally about 5 characters)</a:t>
            </a:r>
            <a:br>
              <a:rPr lang="en-GB">
                <a:solidFill>
                  <a:schemeClr val="dk1"/>
                </a:solidFill>
              </a:rPr>
            </a:br>
            <a:br>
              <a:rPr lang="en-GB">
                <a:solidFill>
                  <a:schemeClr val="dk1"/>
                </a:solidFill>
              </a:rPr>
            </a:br>
            <a:br>
              <a:rPr lang="en-GB">
                <a:solidFill>
                  <a:schemeClr val="dk1"/>
                </a:solidFill>
              </a:rPr>
            </a:br>
            <a:br>
              <a:rPr lang="en-GB">
                <a:solidFill>
                  <a:schemeClr val="dk1"/>
                </a:solidFill>
              </a:rPr>
            </a:br>
            <a:br>
              <a:rPr lang="en-GB">
                <a:solidFill>
                  <a:schemeClr val="dk1"/>
                </a:solidFill>
              </a:rPr>
            </a:br>
            <a:br>
              <a:rPr lang="en-GB">
                <a:solidFill>
                  <a:schemeClr val="dk1"/>
                </a:solidFill>
              </a:rPr>
            </a:br>
            <a:br>
              <a:rPr lang="en-GB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git show [SHA-1]:[path to file]</a:t>
            </a:r>
            <a:endParaRPr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>
                <a:solidFill>
                  <a:schemeClr val="dk1"/>
                </a:solidFill>
              </a:rPr>
              <a:t>Shows a specific file at the time of given commit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3150" y="1174600"/>
            <a:ext cx="3709900" cy="207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7221" y="3775575"/>
            <a:ext cx="3481756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Your turn</a:t>
            </a:r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body" idx="1"/>
          </p:nvPr>
        </p:nvSpPr>
        <p:spPr>
          <a:xfrm>
            <a:off x="4832400" y="101772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Create a new file in the repo from before</a:t>
            </a:r>
            <a:endParaRPr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dirty="0" err="1"/>
              <a:t>Eg</a:t>
            </a:r>
            <a:r>
              <a:rPr lang="en-GB" dirty="0"/>
              <a:t> jon_w.txt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Check the status of this</a:t>
            </a:r>
          </a:p>
          <a:p>
            <a:pPr lvl="1" indent="-317500">
              <a:spcBef>
                <a:spcPts val="0"/>
              </a:spcBef>
              <a:buSzPts val="1400"/>
              <a:buChar char="●"/>
            </a:pPr>
            <a:r>
              <a:rPr lang="en-GB" dirty="0"/>
              <a:t>git status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Stage it</a:t>
            </a:r>
          </a:p>
          <a:p>
            <a:pPr lvl="1" indent="-317500">
              <a:spcBef>
                <a:spcPts val="0"/>
              </a:spcBef>
              <a:buSzPts val="1400"/>
              <a:buChar char="●"/>
            </a:pPr>
            <a:r>
              <a:rPr lang="en-GB" dirty="0"/>
              <a:t>git add jon_w.txt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Now add some text to the file</a:t>
            </a:r>
            <a:br>
              <a:rPr lang="en-GB" dirty="0"/>
            </a:b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Check the status again</a:t>
            </a:r>
          </a:p>
          <a:p>
            <a:pPr lvl="1" indent="-317500">
              <a:spcBef>
                <a:spcPts val="0"/>
              </a:spcBef>
              <a:buSzPts val="1400"/>
              <a:buChar char="●"/>
            </a:pPr>
            <a:r>
              <a:rPr lang="en-GB" dirty="0"/>
              <a:t>git status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Commit your changes (hint: are they staged?)</a:t>
            </a:r>
          </a:p>
          <a:p>
            <a:pPr lvl="1" indent="-317500">
              <a:spcBef>
                <a:spcPts val="0"/>
              </a:spcBef>
              <a:buSzPts val="1400"/>
              <a:buChar char="●"/>
            </a:pPr>
            <a:r>
              <a:rPr lang="en-GB" dirty="0"/>
              <a:t>git add jon_w.txt</a:t>
            </a:r>
          </a:p>
          <a:p>
            <a:pPr lvl="1" indent="-317500">
              <a:spcBef>
                <a:spcPts val="0"/>
              </a:spcBef>
              <a:buSzPts val="1400"/>
              <a:buChar char="●"/>
            </a:pPr>
            <a:r>
              <a:rPr lang="en-GB" dirty="0"/>
              <a:t>git commit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Can you see what README.md looked like before this commit?</a:t>
            </a:r>
          </a:p>
          <a:p>
            <a:pPr lvl="1" indent="-317500">
              <a:spcBef>
                <a:spcPts val="0"/>
              </a:spcBef>
              <a:buSzPts val="1400"/>
              <a:buChar char="●"/>
            </a:pPr>
            <a:r>
              <a:rPr lang="en-GB" dirty="0"/>
              <a:t>git show 044c:README.md</a:t>
            </a:r>
            <a:endParaRPr dirty="0"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888" y="1390163"/>
            <a:ext cx="309562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1041</Words>
  <Application>Microsoft Office PowerPoint</Application>
  <PresentationFormat>On-screen Show (16:9)</PresentationFormat>
  <Paragraphs>121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Roboto Mono</vt:lpstr>
      <vt:lpstr>Simple Light</vt:lpstr>
      <vt:lpstr>Git: A Brief Practical</vt:lpstr>
      <vt:lpstr>Jargon-Busting</vt:lpstr>
      <vt:lpstr>My First Repo</vt:lpstr>
      <vt:lpstr>Status of a file</vt:lpstr>
      <vt:lpstr>How do I know what’s changed?</vt:lpstr>
      <vt:lpstr>How do I create a snapshot?</vt:lpstr>
      <vt:lpstr>Looking at the History</vt:lpstr>
      <vt:lpstr>Looking Back</vt:lpstr>
      <vt:lpstr>Your turn</vt:lpstr>
      <vt:lpstr>Backing up to Github Server</vt:lpstr>
      <vt:lpstr>Pushing</vt:lpstr>
      <vt:lpstr>Final Practice</vt:lpstr>
      <vt:lpstr>Extra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Git: A Brief Practical</dc:title>
  <cp:lastModifiedBy>Jonathan Williams</cp:lastModifiedBy>
  <cp:revision>6</cp:revision>
  <dcterms:modified xsi:type="dcterms:W3CDTF">2020-06-16T17:34:32Z</dcterms:modified>
</cp:coreProperties>
</file>