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6" r:id="rId11"/>
    <p:sldId id="268" r:id="rId12"/>
    <p:sldId id="269" r:id="rId13"/>
    <p:sldId id="270" r:id="rId14"/>
    <p:sldId id="265" r:id="rId15"/>
    <p:sldId id="267" r:id="rId16"/>
    <p:sldId id="271" r:id="rId17"/>
    <p:sldId id="275" r:id="rId18"/>
    <p:sldId id="272" r:id="rId19"/>
    <p:sldId id="274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Thomas" initials="AT" lastIdx="2" clrIdx="0">
    <p:extLst>
      <p:ext uri="{19B8F6BF-5375-455C-9EA6-DF929625EA0E}">
        <p15:presenceInfo xmlns:p15="http://schemas.microsoft.com/office/powerpoint/2012/main" userId="e67f9de1771bca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0B9"/>
    <a:srgbClr val="748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C27D4-2BA1-4578-B3C6-B36BB0445F53}" v="267" dt="2020-07-21T16:32:5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Thomas" userId="e67f9de1771bca68" providerId="LiveId" clId="{DC4C27D4-2BA1-4578-B3C6-B36BB0445F53}"/>
    <pc:docChg chg="undo custSel addSld modSld sldOrd modMainMaster">
      <pc:chgData name="Anne Thomas" userId="e67f9de1771bca68" providerId="LiveId" clId="{DC4C27D4-2BA1-4578-B3C6-B36BB0445F53}" dt="2020-07-21T16:33:06.010" v="10931" actId="20577"/>
      <pc:docMkLst>
        <pc:docMk/>
      </pc:docMkLst>
      <pc:sldChg chg="addSp modSp">
        <pc:chgData name="Anne Thomas" userId="e67f9de1771bca68" providerId="LiveId" clId="{DC4C27D4-2BA1-4578-B3C6-B36BB0445F53}" dt="2020-07-21T02:32:04.945" v="10371" actId="1076"/>
        <pc:sldMkLst>
          <pc:docMk/>
          <pc:sldMk cId="892981987" sldId="256"/>
        </pc:sldMkLst>
        <pc:spChg chg="mod">
          <ac:chgData name="Anne Thomas" userId="e67f9de1771bca68" providerId="LiveId" clId="{DC4C27D4-2BA1-4578-B3C6-B36BB0445F53}" dt="2020-07-21T02:31:27.292" v="10331" actId="20577"/>
          <ac:spMkLst>
            <pc:docMk/>
            <pc:sldMk cId="892981987" sldId="256"/>
            <ac:spMk id="2" creationId="{E0157666-956D-446B-919B-886F27C576C1}"/>
          </ac:spMkLst>
        </pc:spChg>
        <pc:spChg chg="mod">
          <ac:chgData name="Anne Thomas" userId="e67f9de1771bca68" providerId="LiveId" clId="{DC4C27D4-2BA1-4578-B3C6-B36BB0445F53}" dt="2020-07-21T02:32:04.945" v="10371" actId="1076"/>
          <ac:spMkLst>
            <pc:docMk/>
            <pc:sldMk cId="892981987" sldId="256"/>
            <ac:spMk id="3" creationId="{3059BAB7-D8DD-4456-92DE-CF2516D2D2E4}"/>
          </ac:spMkLst>
        </pc:spChg>
        <pc:picChg chg="add mod">
          <ac:chgData name="Anne Thomas" userId="e67f9de1771bca68" providerId="LiveId" clId="{DC4C27D4-2BA1-4578-B3C6-B36BB0445F53}" dt="2020-07-21T02:30:51.450" v="10320" actId="2085"/>
          <ac:picMkLst>
            <pc:docMk/>
            <pc:sldMk cId="892981987" sldId="256"/>
            <ac:picMk id="6146" creationId="{35F934D1-AB46-42AE-8082-F945A0A96986}"/>
          </ac:picMkLst>
        </pc:picChg>
      </pc:sldChg>
      <pc:sldChg chg="modSp setBg">
        <pc:chgData name="Anne Thomas" userId="e67f9de1771bca68" providerId="LiveId" clId="{DC4C27D4-2BA1-4578-B3C6-B36BB0445F53}" dt="2020-07-21T02:34:03.890" v="10378"/>
        <pc:sldMkLst>
          <pc:docMk/>
          <pc:sldMk cId="3856477348" sldId="257"/>
        </pc:sldMkLst>
        <pc:spChg chg="mod">
          <ac:chgData name="Anne Thomas" userId="e67f9de1771bca68" providerId="LiveId" clId="{DC4C27D4-2BA1-4578-B3C6-B36BB0445F53}" dt="2020-07-20T18:34:51.146" v="2216" actId="20577"/>
          <ac:spMkLst>
            <pc:docMk/>
            <pc:sldMk cId="3856477348" sldId="257"/>
            <ac:spMk id="3" creationId="{AC0F579C-6D5E-4FE1-95F3-10064F67960E}"/>
          </ac:spMkLst>
        </pc:spChg>
        <pc:picChg chg="mod">
          <ac:chgData name="Anne Thomas" userId="e67f9de1771bca68" providerId="LiveId" clId="{DC4C27D4-2BA1-4578-B3C6-B36BB0445F53}" dt="2020-07-20T17:48:33.257" v="105" actId="1076"/>
          <ac:picMkLst>
            <pc:docMk/>
            <pc:sldMk cId="3856477348" sldId="257"/>
            <ac:picMk id="1028" creationId="{9B0F204F-C71E-4CC5-87DC-2F682BEDF7F7}"/>
          </ac:picMkLst>
        </pc:picChg>
      </pc:sldChg>
      <pc:sldChg chg="addSp modSp">
        <pc:chgData name="Anne Thomas" userId="e67f9de1771bca68" providerId="LiveId" clId="{DC4C27D4-2BA1-4578-B3C6-B36BB0445F53}" dt="2020-07-20T21:16:32.935" v="5758" actId="5793"/>
        <pc:sldMkLst>
          <pc:docMk/>
          <pc:sldMk cId="620590777" sldId="258"/>
        </pc:sldMkLst>
        <pc:spChg chg="mod">
          <ac:chgData name="Anne Thomas" userId="e67f9de1771bca68" providerId="LiveId" clId="{DC4C27D4-2BA1-4578-B3C6-B36BB0445F53}" dt="2020-07-20T17:47:45.390" v="46" actId="20577"/>
          <ac:spMkLst>
            <pc:docMk/>
            <pc:sldMk cId="620590777" sldId="258"/>
            <ac:spMk id="2" creationId="{D369F587-43E6-490B-B52D-23651EA2891A}"/>
          </ac:spMkLst>
        </pc:spChg>
        <pc:spChg chg="mod">
          <ac:chgData name="Anne Thomas" userId="e67f9de1771bca68" providerId="LiveId" clId="{DC4C27D4-2BA1-4578-B3C6-B36BB0445F53}" dt="2020-07-20T21:16:32.935" v="5758" actId="5793"/>
          <ac:spMkLst>
            <pc:docMk/>
            <pc:sldMk cId="620590777" sldId="258"/>
            <ac:spMk id="3" creationId="{6E95BB7D-7EEA-4433-B10A-35C75125F9D0}"/>
          </ac:spMkLst>
        </pc:spChg>
        <pc:picChg chg="add mod">
          <ac:chgData name="Anne Thomas" userId="e67f9de1771bca68" providerId="LiveId" clId="{DC4C27D4-2BA1-4578-B3C6-B36BB0445F53}" dt="2020-07-20T18:35:00.621" v="2217" actId="1076"/>
          <ac:picMkLst>
            <pc:docMk/>
            <pc:sldMk cId="620590777" sldId="258"/>
            <ac:picMk id="4" creationId="{F3EFD59B-AC08-4F67-BC03-24BBD2894FC9}"/>
          </ac:picMkLst>
        </pc:picChg>
      </pc:sldChg>
      <pc:sldChg chg="modSp add">
        <pc:chgData name="Anne Thomas" userId="e67f9de1771bca68" providerId="LiveId" clId="{DC4C27D4-2BA1-4578-B3C6-B36BB0445F53}" dt="2020-07-20T20:23:52.130" v="3802" actId="20577"/>
        <pc:sldMkLst>
          <pc:docMk/>
          <pc:sldMk cId="30832832" sldId="259"/>
        </pc:sldMkLst>
        <pc:spChg chg="mod">
          <ac:chgData name="Anne Thomas" userId="e67f9de1771bca68" providerId="LiveId" clId="{DC4C27D4-2BA1-4578-B3C6-B36BB0445F53}" dt="2020-07-20T20:01:53.967" v="3131" actId="1076"/>
          <ac:spMkLst>
            <pc:docMk/>
            <pc:sldMk cId="30832832" sldId="259"/>
            <ac:spMk id="2" creationId="{5695A1B3-41B6-4646-88DF-0B5EF6C98032}"/>
          </ac:spMkLst>
        </pc:spChg>
        <pc:spChg chg="mod">
          <ac:chgData name="Anne Thomas" userId="e67f9de1771bca68" providerId="LiveId" clId="{DC4C27D4-2BA1-4578-B3C6-B36BB0445F53}" dt="2020-07-20T20:23:52.130" v="3802" actId="20577"/>
          <ac:spMkLst>
            <pc:docMk/>
            <pc:sldMk cId="30832832" sldId="259"/>
            <ac:spMk id="3" creationId="{8CD860CE-C7C5-4E8E-8C4C-7024F7540721}"/>
          </ac:spMkLst>
        </pc:spChg>
      </pc:sldChg>
      <pc:sldChg chg="addSp delSp modSp add ord addCm delCm">
        <pc:chgData name="Anne Thomas" userId="e67f9de1771bca68" providerId="LiveId" clId="{DC4C27D4-2BA1-4578-B3C6-B36BB0445F53}" dt="2020-07-21T14:27:09.876" v="10835" actId="20577"/>
        <pc:sldMkLst>
          <pc:docMk/>
          <pc:sldMk cId="3491347786" sldId="260"/>
        </pc:sldMkLst>
        <pc:spChg chg="mod">
          <ac:chgData name="Anne Thomas" userId="e67f9de1771bca68" providerId="LiveId" clId="{DC4C27D4-2BA1-4578-B3C6-B36BB0445F53}" dt="2020-07-20T18:12:52.211" v="1221" actId="20577"/>
          <ac:spMkLst>
            <pc:docMk/>
            <pc:sldMk cId="3491347786" sldId="260"/>
            <ac:spMk id="2" creationId="{D03C5A07-D211-4A94-9747-737A02725947}"/>
          </ac:spMkLst>
        </pc:spChg>
        <pc:spChg chg="mod">
          <ac:chgData name="Anne Thomas" userId="e67f9de1771bca68" providerId="LiveId" clId="{DC4C27D4-2BA1-4578-B3C6-B36BB0445F53}" dt="2020-07-21T14:27:09.876" v="10835" actId="20577"/>
          <ac:spMkLst>
            <pc:docMk/>
            <pc:sldMk cId="3491347786" sldId="260"/>
            <ac:spMk id="3" creationId="{6A482C57-76D8-4FBB-8FE4-CFAF3AC624B3}"/>
          </ac:spMkLst>
        </pc:spChg>
        <pc:spChg chg="add del">
          <ac:chgData name="Anne Thomas" userId="e67f9de1771bca68" providerId="LiveId" clId="{DC4C27D4-2BA1-4578-B3C6-B36BB0445F53}" dt="2020-07-20T18:14:44.403" v="1225" actId="478"/>
          <ac:spMkLst>
            <pc:docMk/>
            <pc:sldMk cId="3491347786" sldId="260"/>
            <ac:spMk id="4" creationId="{F1A3EE1C-070F-4747-AF75-9B4B85E26CF0}"/>
          </ac:spMkLst>
        </pc:spChg>
        <pc:picChg chg="add mod">
          <ac:chgData name="Anne Thomas" userId="e67f9de1771bca68" providerId="LiveId" clId="{DC4C27D4-2BA1-4578-B3C6-B36BB0445F53}" dt="2020-07-20T19:42:42.972" v="2365" actId="1076"/>
          <ac:picMkLst>
            <pc:docMk/>
            <pc:sldMk cId="3491347786" sldId="260"/>
            <ac:picMk id="2050" creationId="{6B4B3FBF-2DC9-4614-A2E6-FE78581C4F03}"/>
          </ac:picMkLst>
        </pc:picChg>
        <pc:picChg chg="add del">
          <ac:chgData name="Anne Thomas" userId="e67f9de1771bca68" providerId="LiveId" clId="{DC4C27D4-2BA1-4578-B3C6-B36BB0445F53}" dt="2020-07-20T18:14:59.893" v="1227" actId="478"/>
          <ac:picMkLst>
            <pc:docMk/>
            <pc:sldMk cId="3491347786" sldId="260"/>
            <ac:picMk id="2054" creationId="{3A1CFD2A-B047-4305-8AD1-785954893612}"/>
          </ac:picMkLst>
        </pc:picChg>
        <pc:picChg chg="add mod">
          <ac:chgData name="Anne Thomas" userId="e67f9de1771bca68" providerId="LiveId" clId="{DC4C27D4-2BA1-4578-B3C6-B36BB0445F53}" dt="2020-07-20T19:42:40.760" v="2364" actId="1076"/>
          <ac:picMkLst>
            <pc:docMk/>
            <pc:sldMk cId="3491347786" sldId="260"/>
            <ac:picMk id="2056" creationId="{EB88057C-57C6-429B-80A4-B9D97D3B00F8}"/>
          </ac:picMkLst>
        </pc:picChg>
      </pc:sldChg>
      <pc:sldChg chg="modSp add">
        <pc:chgData name="Anne Thomas" userId="e67f9de1771bca68" providerId="LiveId" clId="{DC4C27D4-2BA1-4578-B3C6-B36BB0445F53}" dt="2020-07-20T18:31:54.426" v="2175" actId="20577"/>
        <pc:sldMkLst>
          <pc:docMk/>
          <pc:sldMk cId="3931028911" sldId="261"/>
        </pc:sldMkLst>
        <pc:spChg chg="mod">
          <ac:chgData name="Anne Thomas" userId="e67f9de1771bca68" providerId="LiveId" clId="{DC4C27D4-2BA1-4578-B3C6-B36BB0445F53}" dt="2020-07-20T18:25:39.087" v="1822" actId="20577"/>
          <ac:spMkLst>
            <pc:docMk/>
            <pc:sldMk cId="3931028911" sldId="261"/>
            <ac:spMk id="2" creationId="{0C124FBB-EAB0-4C05-946A-0FE7246A27B5}"/>
          </ac:spMkLst>
        </pc:spChg>
        <pc:spChg chg="mod">
          <ac:chgData name="Anne Thomas" userId="e67f9de1771bca68" providerId="LiveId" clId="{DC4C27D4-2BA1-4578-B3C6-B36BB0445F53}" dt="2020-07-20T18:31:54.426" v="2175" actId="20577"/>
          <ac:spMkLst>
            <pc:docMk/>
            <pc:sldMk cId="3931028911" sldId="261"/>
            <ac:spMk id="3" creationId="{047F6C47-C503-4DBD-9835-334FAF546F93}"/>
          </ac:spMkLst>
        </pc:spChg>
      </pc:sldChg>
      <pc:sldChg chg="addSp delSp modSp add">
        <pc:chgData name="Anne Thomas" userId="e67f9de1771bca68" providerId="LiveId" clId="{DC4C27D4-2BA1-4578-B3C6-B36BB0445F53}" dt="2020-07-21T15:27:42.035" v="10836" actId="20577"/>
        <pc:sldMkLst>
          <pc:docMk/>
          <pc:sldMk cId="1932306353" sldId="262"/>
        </pc:sldMkLst>
        <pc:spChg chg="mod">
          <ac:chgData name="Anne Thomas" userId="e67f9de1771bca68" providerId="LiveId" clId="{DC4C27D4-2BA1-4578-B3C6-B36BB0445F53}" dt="2020-07-20T19:42:26.843" v="2363" actId="20577"/>
          <ac:spMkLst>
            <pc:docMk/>
            <pc:sldMk cId="1932306353" sldId="262"/>
            <ac:spMk id="2" creationId="{B7BAC92A-CF2F-4D5F-B72C-059E16873593}"/>
          </ac:spMkLst>
        </pc:spChg>
        <pc:spChg chg="mod">
          <ac:chgData name="Anne Thomas" userId="e67f9de1771bca68" providerId="LiveId" clId="{DC4C27D4-2BA1-4578-B3C6-B36BB0445F53}" dt="2020-07-21T15:27:42.035" v="10836" actId="20577"/>
          <ac:spMkLst>
            <pc:docMk/>
            <pc:sldMk cId="1932306353" sldId="262"/>
            <ac:spMk id="3" creationId="{051E257B-39F6-49F4-99B0-D26F4266C4C0}"/>
          </ac:spMkLst>
        </pc:spChg>
        <pc:spChg chg="add del">
          <ac:chgData name="Anne Thomas" userId="e67f9de1771bca68" providerId="LiveId" clId="{DC4C27D4-2BA1-4578-B3C6-B36BB0445F53}" dt="2020-07-20T20:16:33.207" v="3556"/>
          <ac:spMkLst>
            <pc:docMk/>
            <pc:sldMk cId="1932306353" sldId="262"/>
            <ac:spMk id="4" creationId="{9E19CF6A-67FD-40EE-B5F4-778E63CB2512}"/>
          </ac:spMkLst>
        </pc:spChg>
        <pc:spChg chg="add del">
          <ac:chgData name="Anne Thomas" userId="e67f9de1771bca68" providerId="LiveId" clId="{DC4C27D4-2BA1-4578-B3C6-B36BB0445F53}" dt="2020-07-20T20:17:47.255" v="3588" actId="478"/>
          <ac:spMkLst>
            <pc:docMk/>
            <pc:sldMk cId="1932306353" sldId="262"/>
            <ac:spMk id="5" creationId="{3EEE81FE-C866-4C3D-AF9C-FEEEB65F940A}"/>
          </ac:spMkLst>
        </pc:spChg>
        <pc:spChg chg="add del">
          <ac:chgData name="Anne Thomas" userId="e67f9de1771bca68" providerId="LiveId" clId="{DC4C27D4-2BA1-4578-B3C6-B36BB0445F53}" dt="2020-07-20T20:17:43.489" v="3587" actId="478"/>
          <ac:spMkLst>
            <pc:docMk/>
            <pc:sldMk cId="1932306353" sldId="262"/>
            <ac:spMk id="6" creationId="{E93DD0D3-AC79-4801-B49F-E1A3D5885BAF}"/>
          </ac:spMkLst>
        </pc:spChg>
      </pc:sldChg>
      <pc:sldChg chg="modSp add">
        <pc:chgData name="Anne Thomas" userId="e67f9de1771bca68" providerId="LiveId" clId="{DC4C27D4-2BA1-4578-B3C6-B36BB0445F53}" dt="2020-07-21T02:45:38.559" v="10506" actId="27636"/>
        <pc:sldMkLst>
          <pc:docMk/>
          <pc:sldMk cId="3265158102" sldId="263"/>
        </pc:sldMkLst>
        <pc:spChg chg="mod">
          <ac:chgData name="Anne Thomas" userId="e67f9de1771bca68" providerId="LiveId" clId="{DC4C27D4-2BA1-4578-B3C6-B36BB0445F53}" dt="2020-07-20T19:55:04.032" v="2946" actId="20577"/>
          <ac:spMkLst>
            <pc:docMk/>
            <pc:sldMk cId="3265158102" sldId="263"/>
            <ac:spMk id="2" creationId="{12DB29F6-A259-4170-BBA8-2B63ECAFAF87}"/>
          </ac:spMkLst>
        </pc:spChg>
        <pc:spChg chg="mod">
          <ac:chgData name="Anne Thomas" userId="e67f9de1771bca68" providerId="LiveId" clId="{DC4C27D4-2BA1-4578-B3C6-B36BB0445F53}" dt="2020-07-21T02:45:38.559" v="10506" actId="27636"/>
          <ac:spMkLst>
            <pc:docMk/>
            <pc:sldMk cId="3265158102" sldId="263"/>
            <ac:spMk id="3" creationId="{CF2A0598-6874-4FC1-8F58-A9703DDE9789}"/>
          </ac:spMkLst>
        </pc:spChg>
      </pc:sldChg>
      <pc:sldChg chg="modSp add">
        <pc:chgData name="Anne Thomas" userId="e67f9de1771bca68" providerId="LiveId" clId="{DC4C27D4-2BA1-4578-B3C6-B36BB0445F53}" dt="2020-07-20T20:03:32.921" v="3204" actId="20577"/>
        <pc:sldMkLst>
          <pc:docMk/>
          <pc:sldMk cId="3360013562" sldId="264"/>
        </pc:sldMkLst>
        <pc:spChg chg="mod">
          <ac:chgData name="Anne Thomas" userId="e67f9de1771bca68" providerId="LiveId" clId="{DC4C27D4-2BA1-4578-B3C6-B36BB0445F53}" dt="2020-07-20T20:01:28.708" v="3126"/>
          <ac:spMkLst>
            <pc:docMk/>
            <pc:sldMk cId="3360013562" sldId="264"/>
            <ac:spMk id="2" creationId="{A2C11C85-2846-494C-AE17-86F3C5BB4169}"/>
          </ac:spMkLst>
        </pc:spChg>
        <pc:spChg chg="mod">
          <ac:chgData name="Anne Thomas" userId="e67f9de1771bca68" providerId="LiveId" clId="{DC4C27D4-2BA1-4578-B3C6-B36BB0445F53}" dt="2020-07-20T20:03:32.921" v="3204" actId="20577"/>
          <ac:spMkLst>
            <pc:docMk/>
            <pc:sldMk cId="3360013562" sldId="264"/>
            <ac:spMk id="3" creationId="{4966AA6C-5219-49BE-BA23-4EE1C4E5DC87}"/>
          </ac:spMkLst>
        </pc:spChg>
      </pc:sldChg>
      <pc:sldChg chg="modSp add">
        <pc:chgData name="Anne Thomas" userId="e67f9de1771bca68" providerId="LiveId" clId="{DC4C27D4-2BA1-4578-B3C6-B36BB0445F53}" dt="2020-07-21T02:50:59.554" v="10738" actId="20577"/>
        <pc:sldMkLst>
          <pc:docMk/>
          <pc:sldMk cId="2179187031" sldId="265"/>
        </pc:sldMkLst>
        <pc:spChg chg="mod">
          <ac:chgData name="Anne Thomas" userId="e67f9de1771bca68" providerId="LiveId" clId="{DC4C27D4-2BA1-4578-B3C6-B36BB0445F53}" dt="2020-07-20T20:31:28.904" v="4019" actId="20577"/>
          <ac:spMkLst>
            <pc:docMk/>
            <pc:sldMk cId="2179187031" sldId="265"/>
            <ac:spMk id="2" creationId="{AF28009F-DA8D-4ED4-BCF8-6C517F7329E2}"/>
          </ac:spMkLst>
        </pc:spChg>
        <pc:spChg chg="mod">
          <ac:chgData name="Anne Thomas" userId="e67f9de1771bca68" providerId="LiveId" clId="{DC4C27D4-2BA1-4578-B3C6-B36BB0445F53}" dt="2020-07-21T02:50:59.554" v="10738" actId="20577"/>
          <ac:spMkLst>
            <pc:docMk/>
            <pc:sldMk cId="2179187031" sldId="265"/>
            <ac:spMk id="3" creationId="{95EBF549-5B96-4B27-A2D4-4A2FAB19E729}"/>
          </ac:spMkLst>
        </pc:spChg>
      </pc:sldChg>
      <pc:sldChg chg="modSp add ord">
        <pc:chgData name="Anne Thomas" userId="e67f9de1771bca68" providerId="LiveId" clId="{DC4C27D4-2BA1-4578-B3C6-B36BB0445F53}" dt="2020-07-20T21:15:24.854" v="5754" actId="20577"/>
        <pc:sldMkLst>
          <pc:docMk/>
          <pc:sldMk cId="2185726531" sldId="266"/>
        </pc:sldMkLst>
        <pc:spChg chg="mod">
          <ac:chgData name="Anne Thomas" userId="e67f9de1771bca68" providerId="LiveId" clId="{DC4C27D4-2BA1-4578-B3C6-B36BB0445F53}" dt="2020-07-20T20:54:48.043" v="4882" actId="20577"/>
          <ac:spMkLst>
            <pc:docMk/>
            <pc:sldMk cId="2185726531" sldId="266"/>
            <ac:spMk id="2" creationId="{6D4E1209-C145-453F-BB42-F941D4BB8F41}"/>
          </ac:spMkLst>
        </pc:spChg>
        <pc:spChg chg="mod">
          <ac:chgData name="Anne Thomas" userId="e67f9de1771bca68" providerId="LiveId" clId="{DC4C27D4-2BA1-4578-B3C6-B36BB0445F53}" dt="2020-07-20T21:15:24.854" v="5754" actId="20577"/>
          <ac:spMkLst>
            <pc:docMk/>
            <pc:sldMk cId="2185726531" sldId="266"/>
            <ac:spMk id="3" creationId="{7C049224-6ED9-4FC3-904F-45EB0A903BA7}"/>
          </ac:spMkLst>
        </pc:spChg>
      </pc:sldChg>
      <pc:sldChg chg="modSp add">
        <pc:chgData name="Anne Thomas" userId="e67f9de1771bca68" providerId="LiveId" clId="{DC4C27D4-2BA1-4578-B3C6-B36BB0445F53}" dt="2020-07-21T02:38:06.684" v="10497" actId="20577"/>
        <pc:sldMkLst>
          <pc:docMk/>
          <pc:sldMk cId="3751907358" sldId="267"/>
        </pc:sldMkLst>
        <pc:spChg chg="mod">
          <ac:chgData name="Anne Thomas" userId="e67f9de1771bca68" providerId="LiveId" clId="{DC4C27D4-2BA1-4578-B3C6-B36BB0445F53}" dt="2020-07-20T21:26:51.414" v="6025" actId="20577"/>
          <ac:spMkLst>
            <pc:docMk/>
            <pc:sldMk cId="3751907358" sldId="267"/>
            <ac:spMk id="2" creationId="{110F3C08-CC2C-48B3-988B-2115A8A1CBD4}"/>
          </ac:spMkLst>
        </pc:spChg>
        <pc:spChg chg="mod">
          <ac:chgData name="Anne Thomas" userId="e67f9de1771bca68" providerId="LiveId" clId="{DC4C27D4-2BA1-4578-B3C6-B36BB0445F53}" dt="2020-07-21T02:38:06.684" v="10497" actId="20577"/>
          <ac:spMkLst>
            <pc:docMk/>
            <pc:sldMk cId="3751907358" sldId="267"/>
            <ac:spMk id="3" creationId="{C6C199F3-A660-402C-BB1B-FFA1E5A24290}"/>
          </ac:spMkLst>
        </pc:spChg>
      </pc:sldChg>
      <pc:sldChg chg="modSp add">
        <pc:chgData name="Anne Thomas" userId="e67f9de1771bca68" providerId="LiveId" clId="{DC4C27D4-2BA1-4578-B3C6-B36BB0445F53}" dt="2020-07-21T02:48:32.509" v="10662" actId="20577"/>
        <pc:sldMkLst>
          <pc:docMk/>
          <pc:sldMk cId="2044374551" sldId="268"/>
        </pc:sldMkLst>
        <pc:spChg chg="mod">
          <ac:chgData name="Anne Thomas" userId="e67f9de1771bca68" providerId="LiveId" clId="{DC4C27D4-2BA1-4578-B3C6-B36BB0445F53}" dt="2020-07-20T21:31:54.832" v="6067" actId="20577"/>
          <ac:spMkLst>
            <pc:docMk/>
            <pc:sldMk cId="2044374551" sldId="268"/>
            <ac:spMk id="2" creationId="{15413E4B-CB8C-4307-9A8B-23411A884807}"/>
          </ac:spMkLst>
        </pc:spChg>
        <pc:spChg chg="mod">
          <ac:chgData name="Anne Thomas" userId="e67f9de1771bca68" providerId="LiveId" clId="{DC4C27D4-2BA1-4578-B3C6-B36BB0445F53}" dt="2020-07-21T02:48:32.509" v="10662" actId="20577"/>
          <ac:spMkLst>
            <pc:docMk/>
            <pc:sldMk cId="2044374551" sldId="268"/>
            <ac:spMk id="3" creationId="{4E48A107-F468-4410-BD64-12EFF0D94780}"/>
          </ac:spMkLst>
        </pc:spChg>
      </pc:sldChg>
      <pc:sldChg chg="addSp delSp modSp add ord">
        <pc:chgData name="Anne Thomas" userId="e67f9de1771bca68" providerId="LiveId" clId="{DC4C27D4-2BA1-4578-B3C6-B36BB0445F53}" dt="2020-07-21T02:39:01.561" v="10502" actId="27636"/>
        <pc:sldMkLst>
          <pc:docMk/>
          <pc:sldMk cId="1223497739" sldId="269"/>
        </pc:sldMkLst>
        <pc:spChg chg="mod">
          <ac:chgData name="Anne Thomas" userId="e67f9de1771bca68" providerId="LiveId" clId="{DC4C27D4-2BA1-4578-B3C6-B36BB0445F53}" dt="2020-07-20T21:42:05.519" v="6587" actId="20577"/>
          <ac:spMkLst>
            <pc:docMk/>
            <pc:sldMk cId="1223497739" sldId="269"/>
            <ac:spMk id="2" creationId="{D177AAF4-29AF-4C2A-8F34-01561B7341F2}"/>
          </ac:spMkLst>
        </pc:spChg>
        <pc:spChg chg="add del mod">
          <ac:chgData name="Anne Thomas" userId="e67f9de1771bca68" providerId="LiveId" clId="{DC4C27D4-2BA1-4578-B3C6-B36BB0445F53}" dt="2020-07-21T02:39:01.561" v="10502" actId="27636"/>
          <ac:spMkLst>
            <pc:docMk/>
            <pc:sldMk cId="1223497739" sldId="269"/>
            <ac:spMk id="3" creationId="{53A33A9B-EBC8-473B-A4AA-0A653A04B8A6}"/>
          </ac:spMkLst>
        </pc:spChg>
        <pc:spChg chg="add del">
          <ac:chgData name="Anne Thomas" userId="e67f9de1771bca68" providerId="LiveId" clId="{DC4C27D4-2BA1-4578-B3C6-B36BB0445F53}" dt="2020-07-20T21:44:12.605" v="6600"/>
          <ac:spMkLst>
            <pc:docMk/>
            <pc:sldMk cId="1223497739" sldId="269"/>
            <ac:spMk id="4" creationId="{5772788A-CFC9-4FBA-9994-C1BAEF51ADC2}"/>
          </ac:spMkLst>
        </pc:spChg>
        <pc:spChg chg="add del">
          <ac:chgData name="Anne Thomas" userId="e67f9de1771bca68" providerId="LiveId" clId="{DC4C27D4-2BA1-4578-B3C6-B36BB0445F53}" dt="2020-07-20T21:44:15.881" v="6602"/>
          <ac:spMkLst>
            <pc:docMk/>
            <pc:sldMk cId="1223497739" sldId="269"/>
            <ac:spMk id="5" creationId="{F21B7A49-AF97-420E-80D7-715E52A9B5B8}"/>
          </ac:spMkLst>
        </pc:spChg>
      </pc:sldChg>
      <pc:sldChg chg="modSp add">
        <pc:chgData name="Anne Thomas" userId="e67f9de1771bca68" providerId="LiveId" clId="{DC4C27D4-2BA1-4578-B3C6-B36BB0445F53}" dt="2020-07-21T15:45:16.919" v="10844" actId="20577"/>
        <pc:sldMkLst>
          <pc:docMk/>
          <pc:sldMk cId="3812804653" sldId="270"/>
        </pc:sldMkLst>
        <pc:spChg chg="mod">
          <ac:chgData name="Anne Thomas" userId="e67f9de1771bca68" providerId="LiveId" clId="{DC4C27D4-2BA1-4578-B3C6-B36BB0445F53}" dt="2020-07-20T21:48:33.233" v="6798" actId="20577"/>
          <ac:spMkLst>
            <pc:docMk/>
            <pc:sldMk cId="3812804653" sldId="270"/>
            <ac:spMk id="2" creationId="{1258EAFE-2FF1-4FC7-AC0B-9C99A5ED1BA3}"/>
          </ac:spMkLst>
        </pc:spChg>
        <pc:spChg chg="mod">
          <ac:chgData name="Anne Thomas" userId="e67f9de1771bca68" providerId="LiveId" clId="{DC4C27D4-2BA1-4578-B3C6-B36BB0445F53}" dt="2020-07-21T15:45:16.919" v="10844" actId="20577"/>
          <ac:spMkLst>
            <pc:docMk/>
            <pc:sldMk cId="3812804653" sldId="270"/>
            <ac:spMk id="3" creationId="{71177347-B51C-4267-9E24-67E82040408F}"/>
          </ac:spMkLst>
        </pc:spChg>
      </pc:sldChg>
      <pc:sldChg chg="modSp add">
        <pc:chgData name="Anne Thomas" userId="e67f9de1771bca68" providerId="LiveId" clId="{DC4C27D4-2BA1-4578-B3C6-B36BB0445F53}" dt="2020-07-21T02:55:22.950" v="10812" actId="27636"/>
        <pc:sldMkLst>
          <pc:docMk/>
          <pc:sldMk cId="732622298" sldId="271"/>
        </pc:sldMkLst>
        <pc:spChg chg="mod">
          <ac:chgData name="Anne Thomas" userId="e67f9de1771bca68" providerId="LiveId" clId="{DC4C27D4-2BA1-4578-B3C6-B36BB0445F53}" dt="2020-07-20T22:03:13.220" v="7325" actId="20577"/>
          <ac:spMkLst>
            <pc:docMk/>
            <pc:sldMk cId="732622298" sldId="271"/>
            <ac:spMk id="2" creationId="{C5202354-DDAD-4DE0-A54C-882B9A71DCB9}"/>
          </ac:spMkLst>
        </pc:spChg>
        <pc:spChg chg="mod">
          <ac:chgData name="Anne Thomas" userId="e67f9de1771bca68" providerId="LiveId" clId="{DC4C27D4-2BA1-4578-B3C6-B36BB0445F53}" dt="2020-07-21T02:55:22.950" v="10812" actId="27636"/>
          <ac:spMkLst>
            <pc:docMk/>
            <pc:sldMk cId="732622298" sldId="271"/>
            <ac:spMk id="3" creationId="{02EAD0B2-A214-48E5-A2DD-9C87C0304330}"/>
          </ac:spMkLst>
        </pc:spChg>
      </pc:sldChg>
      <pc:sldChg chg="modSp add">
        <pc:chgData name="Anne Thomas" userId="e67f9de1771bca68" providerId="LiveId" clId="{DC4C27D4-2BA1-4578-B3C6-B36BB0445F53}" dt="2020-07-21T02:25:35.644" v="10243" actId="20577"/>
        <pc:sldMkLst>
          <pc:docMk/>
          <pc:sldMk cId="1743621890" sldId="272"/>
        </pc:sldMkLst>
        <pc:spChg chg="mod">
          <ac:chgData name="Anne Thomas" userId="e67f9de1771bca68" providerId="LiveId" clId="{DC4C27D4-2BA1-4578-B3C6-B36BB0445F53}" dt="2020-07-21T02:24:52.760" v="10237" actId="1076"/>
          <ac:spMkLst>
            <pc:docMk/>
            <pc:sldMk cId="1743621890" sldId="272"/>
            <ac:spMk id="2" creationId="{10398F94-4B62-4EC0-A8B0-84F0A98D2931}"/>
          </ac:spMkLst>
        </pc:spChg>
        <pc:spChg chg="mod">
          <ac:chgData name="Anne Thomas" userId="e67f9de1771bca68" providerId="LiveId" clId="{DC4C27D4-2BA1-4578-B3C6-B36BB0445F53}" dt="2020-07-21T02:25:35.644" v="10243" actId="20577"/>
          <ac:spMkLst>
            <pc:docMk/>
            <pc:sldMk cId="1743621890" sldId="272"/>
            <ac:spMk id="3" creationId="{C83FCFE2-F056-4B6E-8266-A48A6A8E6A3B}"/>
          </ac:spMkLst>
        </pc:spChg>
      </pc:sldChg>
      <pc:sldChg chg="modSp add">
        <pc:chgData name="Anne Thomas" userId="e67f9de1771bca68" providerId="LiveId" clId="{DC4C27D4-2BA1-4578-B3C6-B36BB0445F53}" dt="2020-07-21T02:56:20.597" v="10830" actId="20577"/>
        <pc:sldMkLst>
          <pc:docMk/>
          <pc:sldMk cId="3512328644" sldId="273"/>
        </pc:sldMkLst>
        <pc:spChg chg="mod">
          <ac:chgData name="Anne Thomas" userId="e67f9de1771bca68" providerId="LiveId" clId="{DC4C27D4-2BA1-4578-B3C6-B36BB0445F53}" dt="2020-07-21T02:56:20.597" v="10830" actId="20577"/>
          <ac:spMkLst>
            <pc:docMk/>
            <pc:sldMk cId="3512328644" sldId="273"/>
            <ac:spMk id="2" creationId="{58E28D36-1FCD-4955-B4CE-64D19FA711B9}"/>
          </ac:spMkLst>
        </pc:spChg>
        <pc:spChg chg="mod">
          <ac:chgData name="Anne Thomas" userId="e67f9de1771bca68" providerId="LiveId" clId="{DC4C27D4-2BA1-4578-B3C6-B36BB0445F53}" dt="2020-07-21T02:56:17.102" v="10818" actId="403"/>
          <ac:spMkLst>
            <pc:docMk/>
            <pc:sldMk cId="3512328644" sldId="273"/>
            <ac:spMk id="3" creationId="{63D38A11-3E28-4096-8E5F-4E7AB2F8ABE3}"/>
          </ac:spMkLst>
        </pc:spChg>
      </pc:sldChg>
      <pc:sldChg chg="modSp add">
        <pc:chgData name="Anne Thomas" userId="e67f9de1771bca68" providerId="LiveId" clId="{DC4C27D4-2BA1-4578-B3C6-B36BB0445F53}" dt="2020-07-21T02:35:08.527" v="10379" actId="2711"/>
        <pc:sldMkLst>
          <pc:docMk/>
          <pc:sldMk cId="2877985681" sldId="274"/>
        </pc:sldMkLst>
        <pc:spChg chg="mod">
          <ac:chgData name="Anne Thomas" userId="e67f9de1771bca68" providerId="LiveId" clId="{DC4C27D4-2BA1-4578-B3C6-B36BB0445F53}" dt="2020-07-21T02:24:37.561" v="10233"/>
          <ac:spMkLst>
            <pc:docMk/>
            <pc:sldMk cId="2877985681" sldId="274"/>
            <ac:spMk id="2" creationId="{369B28B4-DAE1-4975-B436-722C852510CE}"/>
          </ac:spMkLst>
        </pc:spChg>
        <pc:spChg chg="mod">
          <ac:chgData name="Anne Thomas" userId="e67f9de1771bca68" providerId="LiveId" clId="{DC4C27D4-2BA1-4578-B3C6-B36BB0445F53}" dt="2020-07-21T02:35:08.527" v="10379" actId="2711"/>
          <ac:spMkLst>
            <pc:docMk/>
            <pc:sldMk cId="2877985681" sldId="274"/>
            <ac:spMk id="3" creationId="{CA0FE1DA-79CD-40E9-B458-2EA8C6C27490}"/>
          </ac:spMkLst>
        </pc:spChg>
      </pc:sldChg>
      <pc:sldChg chg="modSp add">
        <pc:chgData name="Anne Thomas" userId="e67f9de1771bca68" providerId="LiveId" clId="{DC4C27D4-2BA1-4578-B3C6-B36BB0445F53}" dt="2020-07-21T02:53:17.214" v="10771" actId="20577"/>
        <pc:sldMkLst>
          <pc:docMk/>
          <pc:sldMk cId="1461754815" sldId="275"/>
        </pc:sldMkLst>
        <pc:spChg chg="mod">
          <ac:chgData name="Anne Thomas" userId="e67f9de1771bca68" providerId="LiveId" clId="{DC4C27D4-2BA1-4578-B3C6-B36BB0445F53}" dt="2020-07-21T02:37:45.216" v="10493"/>
          <ac:spMkLst>
            <pc:docMk/>
            <pc:sldMk cId="1461754815" sldId="275"/>
            <ac:spMk id="2" creationId="{0CC24822-8F26-4499-8090-AA64EA4EA62C}"/>
          </ac:spMkLst>
        </pc:spChg>
        <pc:spChg chg="mod">
          <ac:chgData name="Anne Thomas" userId="e67f9de1771bca68" providerId="LiveId" clId="{DC4C27D4-2BA1-4578-B3C6-B36BB0445F53}" dt="2020-07-21T02:53:17.214" v="10771" actId="20577"/>
          <ac:spMkLst>
            <pc:docMk/>
            <pc:sldMk cId="1461754815" sldId="275"/>
            <ac:spMk id="3" creationId="{E0AD32F3-1AAA-478E-87CF-E4787794E674}"/>
          </ac:spMkLst>
        </pc:spChg>
      </pc:sldChg>
      <pc:sldChg chg="modSp add">
        <pc:chgData name="Anne Thomas" userId="e67f9de1771bca68" providerId="LiveId" clId="{DC4C27D4-2BA1-4578-B3C6-B36BB0445F53}" dt="2020-07-21T16:33:06.010" v="10931" actId="20577"/>
        <pc:sldMkLst>
          <pc:docMk/>
          <pc:sldMk cId="1165726550" sldId="276"/>
        </pc:sldMkLst>
        <pc:spChg chg="mod">
          <ac:chgData name="Anne Thomas" userId="e67f9de1771bca68" providerId="LiveId" clId="{DC4C27D4-2BA1-4578-B3C6-B36BB0445F53}" dt="2020-07-21T16:32:40.841" v="10862" actId="20577"/>
          <ac:spMkLst>
            <pc:docMk/>
            <pc:sldMk cId="1165726550" sldId="276"/>
            <ac:spMk id="2" creationId="{F088C3B1-CB31-4936-AD39-272549A81731}"/>
          </ac:spMkLst>
        </pc:spChg>
        <pc:spChg chg="mod">
          <ac:chgData name="Anne Thomas" userId="e67f9de1771bca68" providerId="LiveId" clId="{DC4C27D4-2BA1-4578-B3C6-B36BB0445F53}" dt="2020-07-21T16:33:06.010" v="10931" actId="20577"/>
          <ac:spMkLst>
            <pc:docMk/>
            <pc:sldMk cId="1165726550" sldId="276"/>
            <ac:spMk id="3" creationId="{3254DA91-5240-4DE7-857C-9CA7BF7B830B}"/>
          </ac:spMkLst>
        </pc:spChg>
      </pc:sldChg>
      <pc:sldMasterChg chg="setBg modSldLayout">
        <pc:chgData name="Anne Thomas" userId="e67f9de1771bca68" providerId="LiveId" clId="{DC4C27D4-2BA1-4578-B3C6-B36BB0445F53}" dt="2020-07-21T02:34:03.890" v="10378"/>
        <pc:sldMasterMkLst>
          <pc:docMk/>
          <pc:sldMasterMk cId="863939912" sldId="2147483648"/>
        </pc:sldMasterMkLst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1573751656" sldId="2147483649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1192063087" sldId="2147483650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2936058576" sldId="2147483651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2269596825" sldId="2147483652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1059889156" sldId="2147483653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1523672711" sldId="2147483654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1821382172" sldId="2147483655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445799388" sldId="2147483656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2813038942" sldId="2147483657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774620715" sldId="2147483658"/>
          </pc:sldLayoutMkLst>
        </pc:sldLayoutChg>
        <pc:sldLayoutChg chg="setBg">
          <pc:chgData name="Anne Thomas" userId="e67f9de1771bca68" providerId="LiveId" clId="{DC4C27D4-2BA1-4578-B3C6-B36BB0445F53}" dt="2020-07-21T02:34:03.890" v="10378"/>
          <pc:sldLayoutMkLst>
            <pc:docMk/>
            <pc:sldMasterMk cId="863939912" sldId="2147483648"/>
            <pc:sldLayoutMk cId="358631252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40D-16A1-436D-9C51-D8AC5C7D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B5DEC-DA68-4CE7-AA79-94E6B7759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E52E-7632-4A4D-8B7D-A1BD5A32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21FC-AD25-4EF7-8ABB-0700D01B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9CC0-AD13-4D1F-8A45-BD2AA40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622D-AC31-4731-909F-B1FC14EB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3854-2171-46D5-9E58-CC0A5A1E4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D741-C172-4C5B-A8AD-A46C4B1D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D505-63CA-48C3-9788-7A258F30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FDA4-8427-4CFE-991F-E83D34B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978DB-3CDB-40F1-8C0C-77ED3D656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5EC8-1165-46AE-AFA6-8ED1C6DA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110D-B14D-48E4-BD71-54CBFA9C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D3F2-2046-4950-8DEC-A9EAED39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ADF4-0351-4638-8113-34E6BA1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D1E-87B2-4F13-BF26-3846CC5D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41C2-F456-431C-B11B-D2081E1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8B27-0A84-45B4-B129-9115C5A8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9CFB-7A03-48E8-AB8B-50EF4515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4D8B-6EAD-4306-AA00-966BFA24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C011-64F1-47E7-8E50-916F6864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7BA6C-D712-4C12-A456-11EDC520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4E05-601F-45DD-A50C-E24A15E0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2A7D-C350-441C-8B07-5E2753F6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5F7D-F97F-41D5-9607-463A463C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FFBC-7201-4577-AB9D-B8279D97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13F3-43B2-4DD4-A696-3A6B64AB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55866-A597-4EE9-AE32-E2C31211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132F-1B94-4646-9EA6-C73803A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390F-8ABA-4049-A118-40EC7A0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866A-DE95-481C-835D-8F92C700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BA45-3244-46D8-8B0D-D3287548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B275-A4B3-4C8E-BEF7-2D9C2F07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38759-DD8B-4057-B197-EAADD0B6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68ACE-CFC6-49C3-9D88-AF6EA16D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29718-43A8-4903-B1B1-909A2D95D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4E84C-4C78-48DA-8804-6CD4C14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FD2E-59BE-437B-BA5D-FC7E3B9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52F99-D3F5-4D6B-96C2-C231141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5972-A332-419F-81D1-3E3B8B02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AED9E-F2AF-415B-9243-8A480D68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516B2-1D62-45E5-BEDF-B0E80762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8EF60-9624-4640-B75E-FC491A95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F0AC7-20C0-4C12-AB19-0DDD75D4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BBEC-312A-416F-9974-E80094D7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0F5C-58B3-416F-BB16-EB7E795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70B-EF07-4001-B315-4C747212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D5E6-28A4-4909-8EC4-3592E379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7D88A-2B49-449C-97AC-04C26252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9F380-F307-468F-BE0C-319BEA98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08CE-565E-4822-8190-9ACE6E70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9006-56C1-4BA6-8DCA-3115C79A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434-08F2-4566-9C06-61A0CA8B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02F1B-67EB-4C6A-8412-751827C9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1E83A-D982-4D60-88D8-09821BB78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F23F3-66F4-481F-8C6C-34BBE9F2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83A1-4C34-48B0-9CAA-60D00ED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81AD-E331-4908-88F3-ACD44865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F7A0D-7655-4BD0-A97B-C5AE9D5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EBF0-8938-43C7-B4A0-29182A11F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AC83-1564-4CA5-BFCB-733C60D7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EF66-2627-48FA-AA21-B80B06767E7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022E-1878-4216-806A-CF756DF7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DB48-14A7-4977-B3FF-399ABF1D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C830-BED5-4C57-BD76-77F00B8B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bash-if-statement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omputing@plantsci.cam.ac.u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2-cluster.plantsci.cam.ac.uk/gangli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bash-scripting-tutorial/bash-arithmetic.ph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quora.com/What-is-the-difference-between-Linux-Unix-Mac-and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crsid@hydrogen.plantsci.cam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ymoire.com/Unix/S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uter clusters | Max Planck Institute for Gravitational Physics ...">
            <a:extLst>
              <a:ext uri="{FF2B5EF4-FFF2-40B4-BE49-F238E27FC236}">
                <a16:creationId xmlns:a16="http://schemas.microsoft.com/office/drawing/2014/main" id="{35F934D1-AB46-42AE-8082-F945A0A9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6792"/>
            <a:ext cx="12192000" cy="71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57666-956D-446B-919B-886F27C57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046"/>
            <a:ext cx="9144000" cy="1733916"/>
          </a:xfrm>
          <a:solidFill>
            <a:srgbClr val="4950B9">
              <a:alpha val="74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the Command Line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Plant Sci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BAB7-D8DD-4456-92DE-CF2516D2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287" y="3933611"/>
            <a:ext cx="6003324" cy="1002913"/>
          </a:xfrm>
          <a:solidFill>
            <a:srgbClr val="4950B9">
              <a:alpha val="43000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 Thomas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Ecology group meeting 21/7/2020</a:t>
            </a:r>
          </a:p>
        </p:txBody>
      </p:sp>
    </p:spTree>
    <p:extLst>
      <p:ext uri="{BB962C8B-B14F-4D97-AF65-F5344CB8AC3E}">
        <p14:creationId xmlns:p14="http://schemas.microsoft.com/office/powerpoint/2010/main" val="89298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1209-C145-453F-BB42-F941D4BB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9224-6ED9-4FC3-904F-45EB0A90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09"/>
            <a:ext cx="11025554" cy="4891698"/>
          </a:xfrm>
        </p:spPr>
        <p:txBody>
          <a:bodyPr>
            <a:normAutofit/>
          </a:bodyPr>
          <a:lstStyle/>
          <a:p>
            <a:r>
              <a:rPr lang="en-US" dirty="0"/>
              <a:t>Save string as named variable: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 spaces around =</a:t>
            </a:r>
          </a:p>
          <a:p>
            <a:pPr lvl="1"/>
            <a:r>
              <a:rPr lang="en-US" dirty="0"/>
              <a:t>If string has spaces, use quotes</a:t>
            </a:r>
          </a:p>
          <a:p>
            <a:r>
              <a:rPr lang="en-US" dirty="0"/>
              <a:t>Access variable with $: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Paste variable to other string: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"$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"_plus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"$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plus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 stuff with the variable string inside ${}: 	</a:t>
            </a:r>
          </a:p>
          <a:p>
            <a:pPr lvl="1"/>
            <a:r>
              <a:rPr lang="en-US" dirty="0"/>
              <a:t>Get string length: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${#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  <a:r>
              <a:rPr lang="en-US" sz="2000" dirty="0">
                <a:cs typeface="Courier New" panose="02070309020205020404" pitchFamily="49" charset="0"/>
              </a:rPr>
              <a:t> (prints ‘6’)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dirty="0"/>
              <a:t>Get substring:			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${testvar:0:3} </a:t>
            </a:r>
            <a:r>
              <a:rPr lang="en-US" sz="2000" dirty="0">
                <a:cs typeface="Courier New" panose="02070309020205020404" pitchFamily="49" charset="0"/>
              </a:rPr>
              <a:t>(prints ‘foo’)</a:t>
            </a:r>
          </a:p>
          <a:p>
            <a:pPr lvl="2"/>
            <a:r>
              <a:rPr lang="en-US" sz="2400" dirty="0"/>
              <a:t>Start at pos 0, extract next 3 characters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Use negative position to start from end</a:t>
            </a:r>
          </a:p>
        </p:txBody>
      </p:sp>
    </p:spTree>
    <p:extLst>
      <p:ext uri="{BB962C8B-B14F-4D97-AF65-F5344CB8AC3E}">
        <p14:creationId xmlns:p14="http://schemas.microsoft.com/office/powerpoint/2010/main" val="218572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E4B-CB8C-4307-9A8B-23411A88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A107-F468-4410-BD64-12EFF0D9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[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yes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echo "true"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echo "false"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One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[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yes ]; then echo "true“; fi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newlines or semicolons between lines are relevant; tabs are just visual</a:t>
            </a:r>
          </a:p>
          <a:p>
            <a:r>
              <a:rPr lang="en-US" dirty="0">
                <a:cs typeface="Courier New" panose="02070309020205020404" pitchFamily="49" charset="0"/>
              </a:rPr>
              <a:t>you DO need spaces around everything in the [] test expression</a:t>
            </a:r>
          </a:p>
          <a:p>
            <a:r>
              <a:rPr lang="en-US" dirty="0">
                <a:cs typeface="Courier New" panose="02070309020205020404" pitchFamily="49" charset="0"/>
              </a:rPr>
              <a:t>numbers: use -eq for equals, -</a:t>
            </a:r>
            <a:r>
              <a:rPr lang="en-US" dirty="0" err="1">
                <a:cs typeface="Courier New" panose="02070309020205020404" pitchFamily="49" charset="0"/>
              </a:rPr>
              <a:t>gt</a:t>
            </a:r>
            <a:r>
              <a:rPr lang="en-US" dirty="0">
                <a:cs typeface="Courier New" panose="02070309020205020404" pitchFamily="49" charset="0"/>
              </a:rPr>
              <a:t> for greater than, -</a:t>
            </a:r>
            <a:r>
              <a:rPr lang="en-US" dirty="0" err="1">
                <a:cs typeface="Courier New" panose="02070309020205020404" pitchFamily="49" charset="0"/>
              </a:rPr>
              <a:t>lt</a:t>
            </a:r>
            <a:r>
              <a:rPr lang="en-US" dirty="0">
                <a:cs typeface="Courier New" panose="02070309020205020404" pitchFamily="49" charset="0"/>
              </a:rPr>
              <a:t> for less than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https://ryanstutorials.net/bash-scripting-tutorial/bash-if-statements.php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7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AF4-29AF-4C2A-8F34-01561B7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3A9B-EBC8-473B-A4AA-0A653A04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2092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{1..5}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"Printed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Can use variables with commands in $()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$(seq $start $end)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Useful: iterate through files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*.txt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echo $file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* is a wild card matching any text (in this case any filename ending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.txt </a:t>
            </a:r>
            <a:r>
              <a:rPr lang="en-US" sz="2200" dirty="0">
                <a:cs typeface="Courier New" panose="02070309020205020404" pitchFamily="49" charset="0"/>
              </a:rPr>
              <a:t>in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testdir</a:t>
            </a:r>
            <a:r>
              <a:rPr lang="en-US" sz="2200" dirty="0">
                <a:cs typeface="Courier New" panose="02070309020205020404" pitchFamily="49" charset="0"/>
              </a:rPr>
              <a:t> directory)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9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EAFE-2FF1-4FC7-AC0B-9C99A5E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7347-B51C-4267-9E24-67E82040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through lines of a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read line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echo $line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done &lt; testfile.txt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0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009F-DA8D-4ED4-BCF8-6C517F73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F549-5B96-4B27-A2D4-4A2FAB19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70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file with list of commands that execute as if in the terminal</a:t>
            </a:r>
          </a:p>
          <a:p>
            <a:r>
              <a:rPr lang="en-US" dirty="0">
                <a:cs typeface="Courier New" panose="02070309020205020404" pitchFamily="49" charset="0"/>
              </a:rPr>
              <a:t>Name file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extension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vim testscript.sh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First line: 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Tells shell to interpret it using bash</a:t>
            </a:r>
          </a:p>
          <a:p>
            <a:r>
              <a:rPr lang="en-US" dirty="0">
                <a:cs typeface="Courier New" panose="02070309020205020404" pitchFamily="49" charset="0"/>
              </a:rPr>
              <a:t>Each following line = a command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		echo "Hello world"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Comment out/ignore lines with #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annotate your script</a:t>
            </a:r>
          </a:p>
          <a:p>
            <a:r>
              <a:rPr lang="en-US" dirty="0">
                <a:cs typeface="Courier New" panose="02070309020205020404" pitchFamily="49" charset="0"/>
              </a:rPr>
              <a:t>Make script executable: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+x testscript.sh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Run by typing the script 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./testscript.sh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/abs/path/testscript.sh</a:t>
            </a:r>
          </a:p>
        </p:txBody>
      </p:sp>
    </p:spTree>
    <p:extLst>
      <p:ext uri="{BB962C8B-B14F-4D97-AF65-F5344CB8AC3E}">
        <p14:creationId xmlns:p14="http://schemas.microsoft.com/office/powerpoint/2010/main" val="217918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3C08-CC2C-48B3-988B-2115A8A1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99F3-A660-402C-BB1B-FFA1E5A2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script that accepts user input like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./testscript.sh arg1 arg2</a:t>
            </a:r>
          </a:p>
          <a:p>
            <a:r>
              <a:rPr lang="en-US" dirty="0"/>
              <a:t>Access input in script with $1, $2 (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var1=$1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var2=$2</a:t>
            </a:r>
          </a:p>
          <a:p>
            <a:r>
              <a:rPr lang="en-US" dirty="0"/>
              <a:t>Use the variables in the script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echo $var1 $var2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Use with if statement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[ $var1 = "go" ]; then echo $var2; fi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Use with for loop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$(seq $var1 $var2); do echo $1; done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Try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0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354-DDAD-4DE0-A54C-882B9A71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cluster: accessing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D0B2-A214-48E5-A2DD-9C87C030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773"/>
            <a:ext cx="10515600" cy="5014150"/>
          </a:xfrm>
        </p:spPr>
        <p:txBody>
          <a:bodyPr>
            <a:normAutofit/>
          </a:bodyPr>
          <a:lstStyle/>
          <a:p>
            <a:r>
              <a:rPr lang="en-US" dirty="0"/>
              <a:t>Lots of programs already installed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/applications </a:t>
            </a:r>
            <a:r>
              <a:rPr lang="en-US" dirty="0"/>
              <a:t>directory</a:t>
            </a:r>
          </a:p>
          <a:p>
            <a:r>
              <a:rPr lang="en-US" dirty="0"/>
              <a:t>Usually run by a single command with flags for options and arguments for filenames,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input_file.fasta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US" dirty="0"/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with most </a:t>
            </a:r>
            <a:r>
              <a:rPr lang="en-US" dirty="0" err="1"/>
              <a:t>softwares</a:t>
            </a:r>
            <a:r>
              <a:rPr lang="en-US" dirty="0"/>
              <a:t> to see options (or look up documentation online)</a:t>
            </a:r>
          </a:p>
          <a:p>
            <a:r>
              <a:rPr lang="en-US" dirty="0"/>
              <a:t>Can also be scripts run by other programs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script.R</a:t>
            </a:r>
            <a:r>
              <a:rPr lang="en-US" dirty="0"/>
              <a:t> 	or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script.py</a:t>
            </a:r>
          </a:p>
          <a:p>
            <a:r>
              <a:rPr lang="en-US" dirty="0"/>
              <a:t>Some program commands already loaded in the cluster’s environment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	(starts interactive session)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2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4822-8F26-4499-8090-AA64EA4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cluster: accessing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32F3-1AAA-478E-87CF-E4787794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other </a:t>
            </a:r>
            <a:r>
              <a:rPr lang="en-US" dirty="0" err="1"/>
              <a:t>softwares</a:t>
            </a:r>
            <a:r>
              <a:rPr lang="en-US" dirty="0"/>
              <a:t> the cluster needs to be told the path to the directory where the executable is stored</a:t>
            </a:r>
          </a:p>
          <a:p>
            <a:pPr lvl="1"/>
            <a:r>
              <a:rPr lang="en-US" dirty="0"/>
              <a:t>Add this to your environment via the PATH variable: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PATH=$PATH:/path/to/program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make this load automatically at login, add that line to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file</a:t>
            </a:r>
          </a:p>
          <a:p>
            <a:r>
              <a:rPr lang="en-US" dirty="0">
                <a:cs typeface="Courier New" panose="02070309020205020404" pitchFamily="49" charset="0"/>
              </a:rPr>
              <a:t>Some </a:t>
            </a:r>
            <a:r>
              <a:rPr lang="en-US" dirty="0" err="1">
                <a:cs typeface="Courier New" panose="02070309020205020404" pitchFamily="49" charset="0"/>
              </a:rPr>
              <a:t>softwares</a:t>
            </a:r>
            <a:r>
              <a:rPr lang="en-US" dirty="0">
                <a:cs typeface="Courier New" panose="02070309020205020404" pitchFamily="49" charset="0"/>
              </a:rPr>
              <a:t> can be installed in your own directories but your permissions are limited</a:t>
            </a:r>
          </a:p>
          <a:p>
            <a:r>
              <a:rPr lang="en-US" dirty="0">
                <a:cs typeface="Courier New" panose="02070309020205020404" pitchFamily="49" charset="0"/>
              </a:rPr>
              <a:t>Ask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computing@plantsci.cam.ac.uk</a:t>
            </a:r>
            <a:r>
              <a:rPr lang="en-US" dirty="0">
                <a:cs typeface="Courier New" panose="02070309020205020404" pitchFamily="49" charset="0"/>
              </a:rPr>
              <a:t> to install new programs cluster-wide</a:t>
            </a:r>
          </a:p>
        </p:txBody>
      </p:sp>
    </p:spTree>
    <p:extLst>
      <p:ext uri="{BB962C8B-B14F-4D97-AF65-F5344CB8AC3E}">
        <p14:creationId xmlns:p14="http://schemas.microsoft.com/office/powerpoint/2010/main" val="146175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8F94-4B62-4EC0-A8B0-84F0A98D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4800"/>
            <a:ext cx="10515600" cy="1325563"/>
          </a:xfrm>
        </p:spPr>
        <p:txBody>
          <a:bodyPr/>
          <a:lstStyle/>
          <a:p>
            <a:r>
              <a:rPr lang="en-US" dirty="0"/>
              <a:t>Using the cluster: submitting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CFE2-F056-4B6E-8266-A48A6A8E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5722"/>
            <a:ext cx="10937631" cy="5159011"/>
          </a:xfrm>
        </p:spPr>
        <p:txBody>
          <a:bodyPr>
            <a:normAutofit/>
          </a:bodyPr>
          <a:lstStyle/>
          <a:p>
            <a:r>
              <a:rPr lang="en-US" dirty="0"/>
              <a:t>Run a script or a program on worker nodes through node7</a:t>
            </a:r>
          </a:p>
          <a:p>
            <a:r>
              <a:rPr lang="en-US" dirty="0"/>
              <a:t>Request multiple cores, extra RAM, </a:t>
            </a:r>
            <a:r>
              <a:rPr lang="en-US" dirty="0" err="1"/>
              <a:t>etc</a:t>
            </a:r>
            <a:r>
              <a:rPr lang="en-US" dirty="0"/>
              <a:t> (no time limit on dept. cluster)</a:t>
            </a:r>
          </a:p>
          <a:p>
            <a:r>
              <a:rPr lang="en-US" dirty="0"/>
              <a:t>Job management platform: Condor</a:t>
            </a:r>
          </a:p>
          <a:p>
            <a:pPr lvl="1"/>
            <a:r>
              <a:rPr lang="en-US" dirty="0"/>
              <a:t>Submit job through configuration file </a:t>
            </a:r>
          </a:p>
          <a:p>
            <a:pPr lvl="1"/>
            <a:r>
              <a:rPr lang="en-US" dirty="0"/>
              <a:t>Easier: use wrapper someone wrote to create this file and submit job: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csmit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-c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ofcores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-m 4G "script-or-program arg1 arg2"</a:t>
            </a:r>
          </a:p>
          <a:p>
            <a:pPr lvl="1"/>
            <a:r>
              <a:rPr lang="en-US" dirty="0"/>
              <a:t>Script will print out script/program output but this can be cancelled and the job will continue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28B4-DAE1-4975-B436-722C8525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cluster: submitting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E1DA-79CD-40E9-B458-2EA8C6C2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status of your jobs: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Cancel a job: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sz="2400" dirty="0">
                <a:cs typeface="Courier New" panose="02070309020205020404" pitchFamily="49" charset="0"/>
              </a:rPr>
              <a:t>(all jobs)</a:t>
            </a:r>
          </a:p>
          <a:p>
            <a:r>
              <a:rPr lang="en-US" dirty="0">
                <a:cs typeface="Courier New" panose="02070309020205020404" pitchFamily="49" charset="0"/>
              </a:rPr>
              <a:t>Check status of all jobs on cluster: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See output of job: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cs typeface="Courier New" panose="02070309020205020404" pitchFamily="49" charset="0"/>
              </a:rPr>
              <a:t> file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dirty="0">
                <a:cs typeface="Courier New" panose="02070309020205020404" pitchFamily="49" charset="0"/>
              </a:rPr>
              <a:t> file in same directory where job was submitted (also condor and log files)</a:t>
            </a:r>
          </a:p>
          <a:p>
            <a:r>
              <a:rPr lang="en-US" dirty="0">
                <a:cs typeface="Courier New" panose="02070309020205020404" pitchFamily="49" charset="0"/>
              </a:rPr>
              <a:t>Check status of cluster nodes at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http://h2-cluster.plantsci.cam.ac.uk/ganglia/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sz="36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8942-64DC-4BA3-B34B-14C14A44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579C-6D5E-4FE1-95F3-10064F67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0723" cy="4667250"/>
          </a:xfrm>
        </p:spPr>
        <p:txBody>
          <a:bodyPr>
            <a:normAutofit/>
          </a:bodyPr>
          <a:lstStyle/>
          <a:p>
            <a:r>
              <a:rPr lang="en-US" dirty="0"/>
              <a:t>GUI: graphical user interface</a:t>
            </a:r>
          </a:p>
          <a:p>
            <a:pPr lvl="1"/>
            <a:r>
              <a:rPr lang="en-US" dirty="0"/>
              <a:t>Convenient but limited</a:t>
            </a:r>
          </a:p>
          <a:p>
            <a:pPr lvl="1"/>
            <a:r>
              <a:rPr lang="en-US" dirty="0"/>
              <a:t>Software more likely to be proprietary</a:t>
            </a:r>
          </a:p>
          <a:p>
            <a:pPr lvl="1"/>
            <a:endParaRPr lang="en-US" dirty="0"/>
          </a:p>
          <a:p>
            <a:r>
              <a:rPr lang="en-US" dirty="0"/>
              <a:t>Command line</a:t>
            </a:r>
          </a:p>
          <a:p>
            <a:pPr lvl="1"/>
            <a:r>
              <a:rPr lang="en-US" dirty="0"/>
              <a:t>Learning curve but powerful</a:t>
            </a:r>
          </a:p>
          <a:p>
            <a:pPr lvl="1"/>
            <a:r>
              <a:rPr lang="en-US" dirty="0"/>
              <a:t>Lots of very useful open-source software designed for command line</a:t>
            </a:r>
          </a:p>
          <a:p>
            <a:pPr lvl="1"/>
            <a:r>
              <a:rPr lang="en-US" dirty="0"/>
              <a:t>Big data: efficient manipulation of files, automation of tasks</a:t>
            </a:r>
          </a:p>
          <a:p>
            <a:pPr lvl="1"/>
            <a:r>
              <a:rPr lang="en-US" dirty="0"/>
              <a:t>Access to more powerful computers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What is a GUI (Graphical User Interface)?">
            <a:extLst>
              <a:ext uri="{FF2B5EF4-FFF2-40B4-BE49-F238E27FC236}">
                <a16:creationId xmlns:a16="http://schemas.microsoft.com/office/drawing/2014/main" id="{52372906-2B9D-4691-A6AF-6A2A37F8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311886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Keyboard Shortcuts for Bash (aka the Linux and macOS ...">
            <a:extLst>
              <a:ext uri="{FF2B5EF4-FFF2-40B4-BE49-F238E27FC236}">
                <a16:creationId xmlns:a16="http://schemas.microsoft.com/office/drawing/2014/main" id="{9B0F204F-C71E-4CC5-87DC-2F682BED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89" y="4159250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7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3B1-CB31-4936-AD39-272549A8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91-5240-4DE7-857C-9CA7BF7B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Arithmetic/expressions: </a:t>
            </a:r>
            <a:r>
              <a:rPr lang="en-US" dirty="0">
                <a:hlinkClick r:id="rId2"/>
              </a:rPr>
              <a:t>https://ryanstutorials.net/bash-scripting-tutorial/bash-arithmetic.php</a:t>
            </a:r>
            <a:endParaRPr lang="en-US" dirty="0"/>
          </a:p>
          <a:p>
            <a:pPr lvl="1"/>
            <a:r>
              <a:rPr lang="en-US" dirty="0"/>
              <a:t>(a royal pain)</a:t>
            </a:r>
          </a:p>
        </p:txBody>
      </p:sp>
    </p:spTree>
    <p:extLst>
      <p:ext uri="{BB962C8B-B14F-4D97-AF65-F5344CB8AC3E}">
        <p14:creationId xmlns:p14="http://schemas.microsoft.com/office/powerpoint/2010/main" val="116572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8D36-1FCD-4955-B4CE-64D19FA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8A11-3E28-4096-8E5F-4E7AB2F8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Google and Stack Exchange are your friends</a:t>
            </a:r>
          </a:p>
          <a:p>
            <a:r>
              <a:rPr lang="en-US" dirty="0"/>
              <a:t>Also the department cluster tech support (for software problems) if they’re in business</a:t>
            </a:r>
          </a:p>
        </p:txBody>
      </p:sp>
    </p:spTree>
    <p:extLst>
      <p:ext uri="{BB962C8B-B14F-4D97-AF65-F5344CB8AC3E}">
        <p14:creationId xmlns:p14="http://schemas.microsoft.com/office/powerpoint/2010/main" val="351232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F587-43E6-490B-B52D-23651EA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Linux/Unix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BB7D-7EEA-4433-B10A-35C75125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380892"/>
          </a:xfrm>
        </p:spPr>
        <p:txBody>
          <a:bodyPr>
            <a:normAutofit/>
          </a:bodyPr>
          <a:lstStyle/>
          <a:p>
            <a:r>
              <a:rPr lang="en-US" dirty="0"/>
              <a:t>“In the beginning, there was UNIX”*</a:t>
            </a:r>
          </a:p>
          <a:p>
            <a:pPr lvl="1"/>
            <a:r>
              <a:rPr lang="en-US" dirty="0"/>
              <a:t>Original powerful operating system</a:t>
            </a:r>
          </a:p>
          <a:p>
            <a:pPr lvl="1"/>
            <a:r>
              <a:rPr lang="en-US" dirty="0"/>
              <a:t>MacOS and Linux derived from UNIX</a:t>
            </a:r>
          </a:p>
          <a:p>
            <a:pPr lvl="1"/>
            <a:r>
              <a:rPr lang="en-US" dirty="0"/>
              <a:t>Linux is open-source</a:t>
            </a:r>
          </a:p>
          <a:p>
            <a:pPr lvl="1"/>
            <a:r>
              <a:rPr lang="en-US" dirty="0"/>
              <a:t>Windows/DOS is its own thing</a:t>
            </a:r>
          </a:p>
          <a:p>
            <a:r>
              <a:rPr lang="en-US" dirty="0"/>
              <a:t>BASH (“Bourne Again Shell”)</a:t>
            </a:r>
          </a:p>
          <a:p>
            <a:pPr lvl="1"/>
            <a:r>
              <a:rPr lang="en-US" dirty="0"/>
              <a:t>Shell = interpreter for command language</a:t>
            </a:r>
          </a:p>
          <a:p>
            <a:pPr lvl="1"/>
            <a:r>
              <a:rPr lang="en-US" dirty="0"/>
              <a:t>Bash = shell + essentially a programming language</a:t>
            </a:r>
          </a:p>
          <a:p>
            <a:pPr lvl="1"/>
            <a:r>
              <a:rPr lang="en-US" dirty="0"/>
              <a:t>It has a personality…</a:t>
            </a:r>
          </a:p>
          <a:p>
            <a:pPr lvl="1"/>
            <a:r>
              <a:rPr lang="en-US" dirty="0"/>
              <a:t>But it’s useful and widespread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sz="1800" dirty="0">
                <a:hlinkClick r:id="rId2"/>
              </a:rPr>
              <a:t>https://www.quora.com/What-is-the-difference-between-Linux-Unix-Mac-and-Windows</a:t>
            </a:r>
            <a:endParaRPr lang="en-US" sz="1800" dirty="0"/>
          </a:p>
        </p:txBody>
      </p:sp>
      <p:pic>
        <p:nvPicPr>
          <p:cNvPr id="4" name="Picture 4" descr="The Best Keyboard Shortcuts for Bash (aka the Linux and macOS ...">
            <a:extLst>
              <a:ext uri="{FF2B5EF4-FFF2-40B4-BE49-F238E27FC236}">
                <a16:creationId xmlns:a16="http://schemas.microsoft.com/office/drawing/2014/main" id="{F3EFD59B-AC08-4F67-BC03-24BBD289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38" y="1027906"/>
            <a:ext cx="4847125" cy="25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5A07-D211-4A94-9747-737A0272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Plant Sciences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2C57-76D8-4FBB-8FE4-CFAF3AC6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849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Access to ~16 powerful integrated computers</a:t>
            </a:r>
          </a:p>
          <a:p>
            <a:pPr lvl="1"/>
            <a:r>
              <a:rPr lang="en-US" dirty="0"/>
              <a:t>Run demanding programs independently of your computer</a:t>
            </a:r>
          </a:p>
          <a:p>
            <a:r>
              <a:rPr lang="en-US" dirty="0"/>
              <a:t>Login via </a:t>
            </a:r>
            <a:r>
              <a:rPr lang="en-US" dirty="0" err="1"/>
              <a:t>ssh</a:t>
            </a:r>
            <a:r>
              <a:rPr lang="en-US" dirty="0"/>
              <a:t> (Secure </a:t>
            </a:r>
            <a:r>
              <a:rPr lang="en-US" dirty="0" err="1"/>
              <a:t>SHell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 this at the command line: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crsid@hydrogen.plantsci.cam.ac.uk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or enter password</a:t>
            </a:r>
          </a:p>
          <a:p>
            <a:pPr lvl="1"/>
            <a:r>
              <a:rPr lang="en-US" dirty="0"/>
              <a:t>You’ve entered the login node:</a:t>
            </a:r>
            <a:r>
              <a:rPr lang="en-US" sz="2800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hydrogen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Interactive node: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node13</a:t>
            </a:r>
          </a:p>
          <a:p>
            <a:pPr lvl="1"/>
            <a:r>
              <a:rPr lang="en-US" dirty="0"/>
              <a:t>Job submission node: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node7</a:t>
            </a:r>
          </a:p>
          <a:p>
            <a:pPr lvl="1"/>
            <a:r>
              <a:rPr lang="en-US" dirty="0"/>
              <a:t>Rest of nodes = worker nodes (jobs are assigned there; you don’t access)</a:t>
            </a:r>
          </a:p>
          <a:p>
            <a:pPr lvl="1"/>
            <a:endParaRPr lang="en-US" dirty="0"/>
          </a:p>
          <a:p>
            <a:pPr lvl="1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igh-performance computing on gamer PCs, Part 1: Hardware | Ars ...">
            <a:extLst>
              <a:ext uri="{FF2B5EF4-FFF2-40B4-BE49-F238E27FC236}">
                <a16:creationId xmlns:a16="http://schemas.microsoft.com/office/drawing/2014/main" id="{6B4B3FBF-2DC9-4614-A2E6-FE78581C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42" y="3001108"/>
            <a:ext cx="3495155" cy="33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Power of the HPC Cluster Software Stack">
            <a:extLst>
              <a:ext uri="{FF2B5EF4-FFF2-40B4-BE49-F238E27FC236}">
                <a16:creationId xmlns:a16="http://schemas.microsoft.com/office/drawing/2014/main" id="{EB88057C-57C6-429B-80A4-B9D97D3B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38" y="708432"/>
            <a:ext cx="2749062" cy="18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4FBB-EAB0-4C05-946A-0FE7246A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6C47-C503-4DBD-9835-334FAF54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or Linux terminal</a:t>
            </a:r>
          </a:p>
          <a:p>
            <a:pPr lvl="1"/>
            <a:r>
              <a:rPr lang="en-US" dirty="0"/>
              <a:t>File transfer: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/>
              <a:t> command (or third-party GUI software)</a:t>
            </a:r>
          </a:p>
          <a:p>
            <a:r>
              <a:rPr lang="en-US" dirty="0"/>
              <a:t>Windows </a:t>
            </a:r>
          </a:p>
          <a:p>
            <a:pPr lvl="1"/>
            <a:r>
              <a:rPr lang="en-US" dirty="0"/>
              <a:t>Third-party software: PuTTY shell</a:t>
            </a:r>
          </a:p>
          <a:p>
            <a:pPr lvl="1"/>
            <a:r>
              <a:rPr lang="en-US" dirty="0"/>
              <a:t>Windows Linux subsystem shell</a:t>
            </a:r>
          </a:p>
          <a:p>
            <a:pPr lvl="1"/>
            <a:r>
              <a:rPr lang="en-US" dirty="0"/>
              <a:t>File transfer: WinSCP, </a:t>
            </a:r>
            <a:r>
              <a:rPr lang="en-US" dirty="0" err="1"/>
              <a:t>Filezilla</a:t>
            </a:r>
            <a:r>
              <a:rPr lang="en-US" dirty="0"/>
              <a:t>, or other GUI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2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A1B3-41B6-4646-88DF-0B5EF6C9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553"/>
            <a:ext cx="10515600" cy="1325563"/>
          </a:xfrm>
        </p:spPr>
        <p:txBody>
          <a:bodyPr/>
          <a:lstStyle/>
          <a:p>
            <a:r>
              <a:rPr lang="en-US" dirty="0"/>
              <a:t>Command line: Getting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60CE-C7C5-4E8E-8C4C-7024F754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62"/>
            <a:ext cx="10515600" cy="4695092"/>
          </a:xfrm>
        </p:spPr>
        <p:txBody>
          <a:bodyPr>
            <a:normAutofit/>
          </a:bodyPr>
          <a:lstStyle/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Root: 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/>
              <a:t>Absolute file path: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/from/the/root</a:t>
            </a:r>
          </a:p>
          <a:p>
            <a:pPr lvl="1"/>
            <a:r>
              <a:rPr lang="en-US" dirty="0"/>
              <a:t>Relative file path: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/from/current/directory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Home shortcut: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cs typeface="Courier New" panose="02070309020205020404" pitchFamily="49" charset="0"/>
              </a:rPr>
              <a:t>  	(=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Current directory shortcut: 	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Parent directory shortcut: 	..</a:t>
            </a:r>
          </a:p>
          <a:p>
            <a:r>
              <a:rPr lang="en-US" dirty="0">
                <a:cs typeface="Courier New" panose="02070309020205020404" pitchFamily="49" charset="0"/>
              </a:rPr>
              <a:t>Print working directory: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List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1C85-2846-494C-AE17-86F3C5BB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line: Getting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A6C-5219-49BE-BA23-4EE1C4E5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8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Change directories: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/abs/path/of/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cd ..</a:t>
            </a:r>
          </a:p>
          <a:p>
            <a:r>
              <a:rPr lang="en-US" dirty="0">
                <a:cs typeface="Courier New" panose="02070309020205020404" pitchFamily="49" charset="0"/>
              </a:rPr>
              <a:t>Make new directory: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/abs/path/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Useful tips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tab to auto-complete filenames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up/down arrow keys to flip through previous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1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C92A-CF2F-4D5F-B72C-059E168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text </a:t>
            </a:r>
            <a:r>
              <a:rPr lang="en-US" dirty="0" err="1"/>
              <a:t>manipulatoin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257B-39F6-49F4-99B0-D26F4266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2632"/>
            <a:ext cx="11183815" cy="5445368"/>
          </a:xfrm>
        </p:spPr>
        <p:txBody>
          <a:bodyPr>
            <a:normAutofit/>
          </a:bodyPr>
          <a:lstStyle/>
          <a:p>
            <a:r>
              <a:rPr lang="en-US" dirty="0"/>
              <a:t>Print text: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world"</a:t>
            </a:r>
          </a:p>
          <a:p>
            <a:r>
              <a:rPr lang="en-US" dirty="0"/>
              <a:t>Print to a file: 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world" &gt;&gt; testfile.txt</a:t>
            </a:r>
          </a:p>
          <a:p>
            <a:r>
              <a:rPr lang="en-US" dirty="0"/>
              <a:t>Print contents of a file: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cat testfile.txt</a:t>
            </a:r>
          </a:p>
          <a:p>
            <a:r>
              <a:rPr lang="en-US" dirty="0"/>
              <a:t>Preview of a large file: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head testfile.txt</a:t>
            </a:r>
          </a:p>
          <a:p>
            <a:r>
              <a:rPr lang="en-US" dirty="0"/>
              <a:t>Scroll through file: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less testfile.txt </a:t>
            </a:r>
          </a:p>
          <a:p>
            <a:pPr lvl="1"/>
            <a:r>
              <a:rPr lang="en-US" dirty="0"/>
              <a:t>up and down arrows to scroll and q to quit</a:t>
            </a:r>
          </a:p>
          <a:p>
            <a:r>
              <a:rPr lang="en-US" dirty="0"/>
              <a:t>Do fancy things with text: </a:t>
            </a:r>
          </a:p>
          <a:p>
            <a:pPr lvl="1"/>
            <a:r>
              <a:rPr lang="en-US" dirty="0"/>
              <a:t>sed (stream editor)*		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s/Hello/hi/ testfile.txt 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testfile2.txt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  <a:p>
            <a:pPr lvl="1"/>
            <a:r>
              <a:rPr lang="en-US" altLang="en-US" dirty="0"/>
              <a:t>Pipe: 	|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			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day | sed s/day/night/</a:t>
            </a:r>
          </a:p>
          <a:p>
            <a:pPr lvl="1"/>
            <a:r>
              <a:rPr lang="en-US" altLang="en-US" dirty="0"/>
              <a:t>Other programs: </a:t>
            </a:r>
            <a:r>
              <a:rPr lang="en-US" altLang="en-US" dirty="0" err="1"/>
              <a:t>awk</a:t>
            </a:r>
            <a:r>
              <a:rPr lang="en-US" altLang="en-US" dirty="0"/>
              <a:t>, grep (pattern matching, regular expressions)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*</a:t>
            </a:r>
            <a:r>
              <a:rPr lang="en-US" sz="1800" dirty="0">
                <a:hlinkClick r:id="rId2"/>
              </a:rPr>
              <a:t>https://www.grymoire.com/Unix/Sed.html</a:t>
            </a: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0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29F6-A259-4170-BBA8-2B63ECA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text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0598-6874-4FC1-8F58-A9703DDE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185" cy="5105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interactive text editor: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vim testfile.txt</a:t>
            </a:r>
          </a:p>
          <a:p>
            <a:pPr lvl="1"/>
            <a:r>
              <a:rPr lang="en-US" dirty="0"/>
              <a:t>Vim has its own system of commands (= learning curve)</a:t>
            </a:r>
          </a:p>
          <a:p>
            <a:pPr lvl="2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/>
              <a:t> (=insert) to start edit mode;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sz="2200" dirty="0"/>
              <a:t> to leave edit mode;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to save and quit</a:t>
            </a:r>
          </a:p>
          <a:p>
            <a:pPr lvl="1"/>
            <a:r>
              <a:rPr lang="en-US" dirty="0"/>
              <a:t>Compare two files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vimdiff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</a:t>
            </a:r>
          </a:p>
          <a:p>
            <a:pPr lvl="1"/>
            <a:r>
              <a:rPr lang="en-US" dirty="0"/>
              <a:t>Other text editors: nano, emacs, and more</a:t>
            </a:r>
          </a:p>
          <a:p>
            <a:r>
              <a:rPr lang="en-US" dirty="0"/>
              <a:t>Delete a file: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 testfile.txt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Careful, it’s permanent!!</a:t>
            </a:r>
          </a:p>
          <a:p>
            <a:r>
              <a:rPr lang="en-US" dirty="0">
                <a:cs typeface="Courier New" panose="02070309020205020404" pitchFamily="49" charset="0"/>
              </a:rPr>
              <a:t>Delete a directory: 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 –r /some/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Will delete everything inside, subdirectories included (careful!!)</a:t>
            </a:r>
          </a:p>
          <a:p>
            <a:r>
              <a:rPr lang="en-US" dirty="0">
                <a:cs typeface="Courier New" panose="02070309020205020404" pitchFamily="49" charset="0"/>
              </a:rPr>
              <a:t>Copy a file: 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cp testfile.txt newfile.txt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Move a file: 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mv testfile.txt /new/location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Rename a file: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mv testfile.txt newname.txt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1673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Courier New</vt:lpstr>
      <vt:lpstr>Office Theme</vt:lpstr>
      <vt:lpstr>Intro to the Command Line and the Plant Sci Cluster</vt:lpstr>
      <vt:lpstr>Why the command line?</vt:lpstr>
      <vt:lpstr>Linux/Unix and BASH</vt:lpstr>
      <vt:lpstr>The Plant Sciences cluster</vt:lpstr>
      <vt:lpstr>SSH options</vt:lpstr>
      <vt:lpstr>Command line: Getting oriented</vt:lpstr>
      <vt:lpstr>Command line: Getting oriented</vt:lpstr>
      <vt:lpstr>File and text manipulatoin</vt:lpstr>
      <vt:lpstr>File and text manipulation</vt:lpstr>
      <vt:lpstr>Working with strings and variables</vt:lpstr>
      <vt:lpstr>If statements</vt:lpstr>
      <vt:lpstr>For loops</vt:lpstr>
      <vt:lpstr>While loops</vt:lpstr>
      <vt:lpstr>Bash scripts</vt:lpstr>
      <vt:lpstr>Bash script with user input</vt:lpstr>
      <vt:lpstr>Using the cluster: accessing software</vt:lpstr>
      <vt:lpstr>Using the cluster: accessing software</vt:lpstr>
      <vt:lpstr>Using the cluster: submitting jobs</vt:lpstr>
      <vt:lpstr>Using the cluster: submitting jobs</vt:lpstr>
      <vt:lpstr>Other BASH topics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Command Line and the Dept. Cluster</dc:title>
  <dc:creator>A. Thomas</dc:creator>
  <cp:lastModifiedBy>A. Thomas</cp:lastModifiedBy>
  <cp:revision>1</cp:revision>
  <dcterms:created xsi:type="dcterms:W3CDTF">2020-07-20T17:41:41Z</dcterms:created>
  <dcterms:modified xsi:type="dcterms:W3CDTF">2020-07-21T16:33:16Z</dcterms:modified>
</cp:coreProperties>
</file>