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42ff0a0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42ff0a0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42ff0a0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42ff0a0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42ff0a0f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42ff0a0f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42ff0a0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42ff0a0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3e9f55c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3e9f55c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3e9f55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3e9f55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3e9f55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3e9f55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42ff0a0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42ff0a0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42ff0a0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42ff0a0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42ff0a0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42ff0a0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42ff0a0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42ff0a0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42ff0a0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42ff0a0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raining.cam.ac.uk/ucs/event/1948859" TargetMode="External"/><Relationship Id="rId3" Type="http://schemas.openxmlformats.org/officeDocument/2006/relationships/hyperlink" Target="https://services.github.com/on-demand/downloads/github-git-cheat-sheet.pdf" TargetMode="External"/><Relationship Id="rId7" Type="http://schemas.openxmlformats.org/officeDocument/2006/relationships/hyperlink" Target="https://www.codecademy.com/learn/learn-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y.github.io/levels/1/challenges/1" TargetMode="External"/><Relationship Id="rId5" Type="http://schemas.openxmlformats.org/officeDocument/2006/relationships/hyperlink" Target="https://kirstiejane.github.io/friendly-github-intro/#schedule" TargetMode="External"/><Relationship Id="rId10" Type="http://schemas.openxmlformats.org/officeDocument/2006/relationships/hyperlink" Target="http://learngitbranching.js.org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s://education.github.com/pack/off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Git: A Brief Practical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16/06/2020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747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NB: This practical class assumes the user is running Git from the command line. The concepts apply to GUIs, but the methods will depend on the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Backing up to Github Server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real power of Git lies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There can be one central server which has the ‘official’ copy and then your local copy to work 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You can then update the global copy with your local commits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This is called ‘pushing’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This enables you to have an online copy of your code that can be private or public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Back up if your computer goes kaput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Open-source way to share you code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Really good for papers. You can share specific snippets of code that produce each table and/or figure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l="8053" t="5398" r="17861" b="12801"/>
          <a:stretch/>
        </p:blipFill>
        <p:spPr>
          <a:xfrm>
            <a:off x="676775" y="1607187"/>
            <a:ext cx="3828701" cy="23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Pushing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push [external server] [branch]</a:t>
            </a:r>
            <a:b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If repo was initialised on Github and cloned just put </a:t>
            </a:r>
            <a: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origin</a:t>
            </a:r>
            <a:r>
              <a:rPr lang="en-GB" sz="1200">
                <a:solidFill>
                  <a:schemeClr val="dk1"/>
                </a:solidFill>
              </a:rPr>
              <a:t> for the server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If you want to push to elsewhere or this was a local repo use </a:t>
            </a:r>
            <a: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remote</a:t>
            </a:r>
            <a:r>
              <a:rPr lang="en-GB" sz="1200">
                <a:solidFill>
                  <a:schemeClr val="dk1"/>
                </a:solidFill>
              </a:rPr>
              <a:t> to set other shorthands for URLs</a:t>
            </a:r>
            <a:br>
              <a:rPr lang="en-GB" sz="12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Branching is beyond the time we have today, just put </a:t>
            </a:r>
            <a:r>
              <a:rPr lang="en-GB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r>
              <a:rPr lang="en-GB" sz="1200">
                <a:solidFill>
                  <a:schemeClr val="dk1"/>
                </a:solidFill>
              </a:rPr>
              <a:t> as the branch for now*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Enable multiple parallel versions of the repo - each one is called a branch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Very useful as two people can work on same repo independently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Eventually we get clashes and so need methods to bring two versions back into one ‘branch’ - see </a:t>
            </a: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See Pro Git chapter 3 for more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63" y="2097450"/>
            <a:ext cx="43807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063875" y="4323400"/>
            <a:ext cx="3248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the default main branch name is about to change for github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Practice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Create a Repo on </a:t>
            </a:r>
            <a:r>
              <a:rPr lang="en-GB" dirty="0" err="1"/>
              <a:t>Github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Check the box that says initialise with README</a:t>
            </a:r>
            <a:br>
              <a:rPr lang="en-GB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Clone it to your PC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clone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Open README.md and add your name</a:t>
            </a:r>
            <a:br>
              <a:rPr lang="en-GB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Create a Commit for this change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add, git commit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Push this commit to the GitHub Repo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push origin master*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</a:t>
            </a:r>
            <a:r>
              <a:rPr lang="en-GB" dirty="0" err="1"/>
              <a:t>Github</a:t>
            </a:r>
            <a:r>
              <a:rPr lang="en-GB" dirty="0"/>
              <a:t> to see if your name is there!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* since GitHub are about to change the default main branch name this will soon </a:t>
            </a:r>
            <a:r>
              <a:rPr lang="en-GB"/>
              <a:t>be outdated</a:t>
            </a:r>
            <a:endParaRPr dirty="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8" y="1399475"/>
            <a:ext cx="4562425" cy="31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271725" y="3827725"/>
            <a:ext cx="224400" cy="259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2610875" y="2055875"/>
            <a:ext cx="507900" cy="259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Resources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 Cheat Sheet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Pro Git (THE Git Book) - Free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CRUK intro to Github Workshop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Github 15 Min Intro to Git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Code Academy Git Course (~2hr)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UIS Day Course in Git (free)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9"/>
              </a:rPr>
              <a:t>Github Education Pack (Free)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10"/>
              </a:rPr>
              <a:t>Learn Git Branching (More Advanced)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Jargon-Busting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Repository or “Repo” - this is the (hidden) directory (folder) in which the git process is active and the monitoring happens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Commit (Checkin)- This is a “snapshot” git takes of the files whenever a user requests it to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Staging - The process by which files that have been altered or created since the last commit are “marked” for Git to include in the next commit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Checkout - Process of taking a ‘copy’ of the files as they were for a specific commit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12" y="1596099"/>
            <a:ext cx="4049926" cy="22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124175" y="484730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 Git, Chacon and Straub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First Repo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066750" y="1257650"/>
            <a:ext cx="495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 to create a Repo: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Initialise it locally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Navigate to the directory you want to create a git repository and enter the command below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Clone from a remote server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Navigate to the directory where you’d like to clone the repo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[URL]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Try it now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git clone https://github.com/jonvw28/forestecol_gitclass</a:t>
            </a:r>
            <a:endParaRPr sz="1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649"/>
            <a:ext cx="3436676" cy="8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00" y="2512650"/>
            <a:ext cx="2414475" cy="24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567450" y="485490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github.com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of a file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9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Files can be: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Unmodified - This means they are the same as the version for the commit most recently accessed</a:t>
            </a:r>
            <a:br>
              <a:rPr lang="en-GB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Modified - File is being tracked but has been modified. Committing at this point won’t include these changes</a:t>
            </a:r>
            <a:br>
              <a:rPr lang="en-GB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Untracked - Git isn’t tracking changes to this file. Committing won’t include this file</a:t>
            </a:r>
            <a:br>
              <a:rPr lang="en-GB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Staged - the file has been changed or created since the commit, but committing now will include this file</a:t>
            </a:r>
            <a:endParaRPr sz="1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650" y="324225"/>
            <a:ext cx="5056176" cy="20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282925" y="2885975"/>
            <a:ext cx="4549500" cy="1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Commands for the above: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>
                <a:latin typeface="Roboto Mono"/>
                <a:ea typeface="Roboto Mono"/>
                <a:cs typeface="Roboto Mono"/>
                <a:sym typeface="Roboto Mono"/>
              </a:rPr>
              <a:t>git add [file]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Adds untracked files and stages modified files</a:t>
            </a:r>
            <a:br>
              <a:rPr lang="en-GB" sz="1200"/>
            </a:b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GB" b="1"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Commits all staged files and creates a snapshot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Now all tracked files will be unmodified with respect to this commit</a:t>
            </a:r>
            <a:endParaRPr sz="1200"/>
          </a:p>
        </p:txBody>
      </p:sp>
      <p:sp>
        <p:nvSpPr>
          <p:cNvPr id="83" name="Google Shape;83;p16"/>
          <p:cNvSpPr txBox="1"/>
          <p:nvPr/>
        </p:nvSpPr>
        <p:spPr>
          <a:xfrm>
            <a:off x="5403650" y="252437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 Git, Chacon and Straub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know what’s changed?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files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status</a:t>
            </a:r>
            <a:endParaRPr sz="14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This lists all files that aren’t unmodified along with their status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Changes within files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 </a:t>
            </a:r>
            <a:r>
              <a:rPr lang="en-GB" sz="14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diff</a:t>
            </a:r>
            <a:r>
              <a:rPr lang="en-GB" dirty="0"/>
              <a:t>	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This shows the actual changes that have occurred line by line (relative to the staged changes)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/>
              <a:t>For more directed uses of git diff look up the function online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r="5713"/>
          <a:stretch/>
        </p:blipFill>
        <p:spPr>
          <a:xfrm>
            <a:off x="4268725" y="1215900"/>
            <a:ext cx="4819176" cy="12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313" y="2782975"/>
            <a:ext cx="4146001" cy="16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create a snapshot?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Make sure all relevant files are staged</a:t>
            </a:r>
            <a:endParaRPr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endParaRPr sz="1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add -A </a:t>
            </a:r>
            <a:r>
              <a:rPr lang="en-GB" sz="1400">
                <a:solidFill>
                  <a:schemeClr val="dk1"/>
                </a:solidFill>
              </a:rPr>
              <a:t>to stage all files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Now commit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b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Make sure you include a useful message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Top line should be a clear simple summary of what has changed.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You can then add more detailed paragraphs later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If you want to add the message in the call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“message”</a:t>
            </a:r>
            <a:endParaRPr sz="1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If you want to skip git add and do it as part of committing (will include all files)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2575"/>
            <a:ext cx="4502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4625"/>
            <a:ext cx="4502501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at the History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689400"/>
            <a:ext cx="39999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log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Shows the history of commits with their comments and unique SHA-1 Checksum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Lots of options for how to display this</a:t>
            </a:r>
            <a:endParaRPr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>
                <a:solidFill>
                  <a:schemeClr val="dk1"/>
                </a:solidFill>
              </a:rPr>
              <a:t>See chapter 2 of Pro Git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975" y="1619538"/>
            <a:ext cx="4447025" cy="1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Back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665775"/>
            <a:ext cx="3999900" cy="29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show [SHA-1]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Shows what a specific commit changed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Can use a short version of the SHA-1 (normally about 5 characters)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show [SHA-1]:[path to file]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>
                <a:solidFill>
                  <a:schemeClr val="dk1"/>
                </a:solidFill>
              </a:rPr>
              <a:t>Shows a specific file at the time of given commit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50" y="1174600"/>
            <a:ext cx="3709900" cy="20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21" y="3775575"/>
            <a:ext cx="348175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turn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Create a new file in the repo from before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dirty="0" err="1"/>
              <a:t>Eg</a:t>
            </a:r>
            <a:r>
              <a:rPr lang="en-GB" dirty="0"/>
              <a:t> jon_w.txt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the status of this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status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Stage it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add jon_w.txt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Now add some text to the file</a:t>
            </a:r>
            <a:br>
              <a:rPr lang="en-GB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Check the status again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status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Commit your changes (hint: are they staged?)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add jon_w.txt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commit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Can you see what README.md looked like before this commit?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git show 044c:README.md</a:t>
            </a:r>
            <a:endParaRPr dirty="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88" y="1390163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1043</Words>
  <Application>Microsoft Office PowerPoint</Application>
  <PresentationFormat>On-screen Show (16:9)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 Mono</vt:lpstr>
      <vt:lpstr>Simple Light</vt:lpstr>
      <vt:lpstr>Git: A Brief Practical</vt:lpstr>
      <vt:lpstr>Jargon-Busting</vt:lpstr>
      <vt:lpstr>My First Repo</vt:lpstr>
      <vt:lpstr>Status of a file</vt:lpstr>
      <vt:lpstr>How do I know what’s changed?</vt:lpstr>
      <vt:lpstr>How do I create a snapshot?</vt:lpstr>
      <vt:lpstr>Looking at the History</vt:lpstr>
      <vt:lpstr>Looking Back</vt:lpstr>
      <vt:lpstr>Your turn</vt:lpstr>
      <vt:lpstr>Backing up to Github Server</vt:lpstr>
      <vt:lpstr>Pushing</vt:lpstr>
      <vt:lpstr>Final Practice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A Brief Practical</dc:title>
  <cp:lastModifiedBy>Jonathan Williams</cp:lastModifiedBy>
  <cp:revision>3</cp:revision>
  <dcterms:modified xsi:type="dcterms:W3CDTF">2020-06-16T16:45:40Z</dcterms:modified>
</cp:coreProperties>
</file>