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Roboto Mon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942ff0a0f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942ff0a0f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942ff0a0f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942ff0a0f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942ff0a0f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942ff0a0f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42ff0a0f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942ff0a0f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3e9f55c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3e9f55c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93e9f55c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93e9f55c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3e9f55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3e9f55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942ff0a0f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942ff0a0f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942ff0a0f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942ff0a0f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942ff0a0f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942ff0a0f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942ff0a0f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942ff0a0f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942ff0a0f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942ff0a0f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Git: A Brief Practical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16/06/2020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Backing up to Github Server</a:t>
            </a: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Central Copy</a:t>
            </a:r>
            <a:br>
              <a:rPr lang="en-GB" sz="1800"/>
            </a:br>
            <a:br>
              <a:rPr lang="en-GB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‘Push’ updates from your local copy</a:t>
            </a:r>
            <a:br>
              <a:rPr lang="en-GB" sz="1800"/>
            </a:br>
            <a:br>
              <a:rPr lang="en-GB" sz="1800"/>
            </a:br>
            <a:endParaRPr sz="180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GB" sz="1800"/>
              <a:t>Open-source Sharing</a:t>
            </a:r>
            <a:endParaRPr sz="1800"/>
          </a:p>
        </p:txBody>
      </p:sp>
      <p:pic>
        <p:nvPicPr>
          <p:cNvPr id="131" name="Google Shape;131;p22"/>
          <p:cNvPicPr preferRelativeResize="0"/>
          <p:nvPr/>
        </p:nvPicPr>
        <p:blipFill rotWithShape="1">
          <a:blip r:embed="rId3">
            <a:alphaModFix/>
          </a:blip>
          <a:srcRect l="8053" t="5398" r="17861" b="12801"/>
          <a:stretch/>
        </p:blipFill>
        <p:spPr>
          <a:xfrm>
            <a:off x="676775" y="1607187"/>
            <a:ext cx="3828701" cy="237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Pushing</a:t>
            </a: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git push [external server] [branch]</a:t>
            </a:r>
            <a:br>
              <a:rPr lang="en-GB" sz="16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6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For now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</a:rPr>
              <a:t>Remote Server = origin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</a:rPr>
              <a:t>Branch = master *</a:t>
            </a:r>
            <a:br>
              <a:rPr lang="en-GB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chemeClr val="dk1"/>
                </a:solidFill>
              </a:rPr>
              <a:t>Branching is very powerful</a:t>
            </a:r>
            <a:endParaRPr sz="1600">
              <a:solidFill>
                <a:schemeClr val="dk1"/>
              </a:solidFill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</a:rPr>
              <a:t>See Handout Slides for more</a:t>
            </a:r>
            <a:br>
              <a:rPr lang="en-GB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* NB: this is about to change for github from a default of master to something else for the main branch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963" y="2097450"/>
            <a:ext cx="4380775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Practice</a:t>
            </a: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Create a Repo on Github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Check the box that says initialise with README</a:t>
            </a:r>
            <a:br>
              <a:rPr lang="en-GB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Clone it to your PC</a:t>
            </a:r>
            <a:br>
              <a:rPr lang="en-GB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Open README.md and add your name</a:t>
            </a:r>
            <a:br>
              <a:rPr lang="en-GB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Create a Commit for this change</a:t>
            </a:r>
            <a:br>
              <a:rPr lang="en-GB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Push this commit to the GitHub Repo</a:t>
            </a:r>
            <a:br>
              <a:rPr lang="en-GB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Check Github to see if your name is there!</a:t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78" y="1399475"/>
            <a:ext cx="4562425" cy="316939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/>
          <p:nvPr/>
        </p:nvSpPr>
        <p:spPr>
          <a:xfrm>
            <a:off x="271725" y="3827725"/>
            <a:ext cx="224400" cy="259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4"/>
          <p:cNvSpPr/>
          <p:nvPr/>
        </p:nvSpPr>
        <p:spPr>
          <a:xfrm>
            <a:off x="2610875" y="2055875"/>
            <a:ext cx="507900" cy="2598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Any Questions?</a:t>
            </a:r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Access all of the slides from the repo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https://github.com/jonvw28/forestecol_gitclass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Jargon-Busting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8175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Repository or “Repo”</a:t>
            </a:r>
            <a:br>
              <a:rPr lang="en-GB" sz="1800"/>
            </a:br>
            <a:br>
              <a:rPr lang="en-GB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Commit (Checkin)</a:t>
            </a:r>
            <a:br>
              <a:rPr lang="en-GB" sz="1800"/>
            </a:br>
            <a:br>
              <a:rPr lang="en-GB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Staging</a:t>
            </a:r>
            <a:br>
              <a:rPr lang="en-GB" sz="1800"/>
            </a:br>
            <a:br>
              <a:rPr lang="en-GB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Checkout</a:t>
            </a:r>
            <a:endParaRPr sz="180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12" y="1596099"/>
            <a:ext cx="4049926" cy="22325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6124175" y="4847300"/>
            <a:ext cx="57639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Pro Git, Chacon and Straub</a:t>
            </a: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 First Repo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4066750" y="1257650"/>
            <a:ext cx="4957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Two ways to create a Repo: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Initialise it locally</a:t>
            </a:r>
            <a:br>
              <a:rPr lang="en-GB" sz="1600"/>
            </a:br>
            <a:r>
              <a:rPr lang="en-GB" sz="1600" b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git init</a:t>
            </a:r>
            <a:br>
              <a:rPr lang="en-GB" sz="1600"/>
            </a:b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Clone from a remote server</a:t>
            </a:r>
            <a:br>
              <a:rPr lang="en-GB" sz="1600"/>
            </a:br>
            <a:r>
              <a:rPr lang="en-GB" sz="1600" b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git clone [URL]</a:t>
            </a:r>
            <a:br>
              <a:rPr lang="en-GB" sz="1600"/>
            </a:b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Try it now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200" b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URL: https://github.com/jonvw28/forestecol_gitclass</a:t>
            </a:r>
            <a:endParaRPr sz="12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7649"/>
            <a:ext cx="3436676" cy="89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700" y="2512650"/>
            <a:ext cx="2414475" cy="24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567450" y="4854900"/>
            <a:ext cx="57639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github.com</a:t>
            </a: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Status of a file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490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Files can be: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Unmodified</a:t>
            </a:r>
            <a:br>
              <a:rPr lang="en-GB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Modified</a:t>
            </a:r>
            <a:br>
              <a:rPr lang="en-GB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Untracked</a:t>
            </a:r>
            <a:br>
              <a:rPr lang="en-GB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Staged 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650" y="324225"/>
            <a:ext cx="5056176" cy="208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4282925" y="2885975"/>
            <a:ext cx="4549500" cy="18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Commands for the above:</a:t>
            </a:r>
            <a:br>
              <a:rPr lang="en-GB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b="1">
                <a:latin typeface="Roboto Mono"/>
                <a:ea typeface="Roboto Mono"/>
                <a:cs typeface="Roboto Mono"/>
                <a:sym typeface="Roboto Mono"/>
              </a:rPr>
              <a:t>git add [file]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-GB" sz="1800" b="1">
                <a:latin typeface="Roboto Mono"/>
                <a:ea typeface="Roboto Mono"/>
                <a:cs typeface="Roboto Mono"/>
                <a:sym typeface="Roboto Mono"/>
              </a:rPr>
              <a:t>git commit</a:t>
            </a:r>
            <a:endParaRPr sz="18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5403650" y="2524375"/>
            <a:ext cx="57639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Pro Git, Chacon and Straub</a:t>
            </a: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I know what’s changed?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Check files</a:t>
            </a:r>
            <a:br>
              <a:rPr lang="en-GB" sz="1800"/>
            </a:b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git status</a:t>
            </a:r>
            <a:br>
              <a:rPr lang="en-GB" sz="1800"/>
            </a:br>
            <a:br>
              <a:rPr lang="en-GB" sz="1800"/>
            </a:br>
            <a:br>
              <a:rPr lang="en-GB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Check Changes within files</a:t>
            </a:r>
            <a:br>
              <a:rPr lang="en-GB" sz="1800"/>
            </a:b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 </a:t>
            </a:r>
            <a:r>
              <a:rPr lang="en-GB" sz="1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git diff</a:t>
            </a:r>
            <a:r>
              <a:rPr lang="en-GB" sz="1800"/>
              <a:t>	</a:t>
            </a:r>
            <a:endParaRPr sz="1800"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r="5713"/>
          <a:stretch/>
        </p:blipFill>
        <p:spPr>
          <a:xfrm>
            <a:off x="4268725" y="1215900"/>
            <a:ext cx="4819176" cy="121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5313" y="2782975"/>
            <a:ext cx="4146001" cy="16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I create a snapshot?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8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Make sure all relevant files are staged</a:t>
            </a:r>
            <a:endParaRPr sz="180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git add</a:t>
            </a:r>
            <a:endParaRPr sz="18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○"/>
            </a:pPr>
            <a:r>
              <a:rPr lang="en-GB" sz="1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git add -A</a:t>
            </a:r>
            <a:br>
              <a:rPr lang="en-GB" sz="1800">
                <a:solidFill>
                  <a:schemeClr val="dk1"/>
                </a:solidFill>
              </a:rPr>
            </a:br>
            <a:br>
              <a:rPr lang="en-GB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Now commit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git commit</a:t>
            </a:r>
            <a:br>
              <a:rPr lang="en-GB" sz="1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8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Make sure you include a useful message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2575"/>
            <a:ext cx="45025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54625"/>
            <a:ext cx="4502501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Looking at the History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-GB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-GB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-GB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-GB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git log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6975" y="1619538"/>
            <a:ext cx="4447025" cy="190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Looking Back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-GB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-GB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git show [SHA-1]</a:t>
            </a:r>
            <a:br>
              <a:rPr lang="en-GB">
                <a:solidFill>
                  <a:schemeClr val="dk1"/>
                </a:solidFill>
              </a:rPr>
            </a:br>
            <a:br>
              <a:rPr lang="en-GB">
                <a:solidFill>
                  <a:schemeClr val="dk1"/>
                </a:solidFill>
              </a:rPr>
            </a:br>
            <a:br>
              <a:rPr lang="en-GB">
                <a:solidFill>
                  <a:schemeClr val="dk1"/>
                </a:solidFill>
              </a:rPr>
            </a:br>
            <a:br>
              <a:rPr lang="en-GB">
                <a:solidFill>
                  <a:schemeClr val="dk1"/>
                </a:solidFill>
              </a:rPr>
            </a:br>
            <a:br>
              <a:rPr lang="en-GB">
                <a:solidFill>
                  <a:schemeClr val="dk1"/>
                </a:solidFill>
              </a:rPr>
            </a:br>
            <a:br>
              <a:rPr lang="en-GB">
                <a:solidFill>
                  <a:schemeClr val="dk1"/>
                </a:solidFill>
              </a:rPr>
            </a:br>
            <a:br>
              <a:rPr lang="en-GB">
                <a:solidFill>
                  <a:schemeClr val="dk1"/>
                </a:solidFill>
              </a:rPr>
            </a:br>
            <a:br>
              <a:rPr lang="en-GB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git show [SHA-1]:[path to file]</a:t>
            </a: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150" y="1098400"/>
            <a:ext cx="3709900" cy="207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7221" y="3775575"/>
            <a:ext cx="3481756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Your turn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4832400" y="101772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Create a new file in the repo from before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Eg jon_w.txt</a:t>
            </a:r>
            <a:br>
              <a:rPr lang="en-GB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Check the status of this</a:t>
            </a:r>
            <a:br>
              <a:rPr lang="en-GB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Stage it</a:t>
            </a:r>
            <a:br>
              <a:rPr lang="en-GB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Now add some text to the file</a:t>
            </a:r>
            <a:br>
              <a:rPr lang="en-GB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Check the status again</a:t>
            </a:r>
            <a:br>
              <a:rPr lang="en-GB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Commit your changes (hint: are they staged?)</a:t>
            </a:r>
            <a:br>
              <a:rPr lang="en-GB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Can you see what README.md looked like before this commit?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888" y="1390163"/>
            <a:ext cx="30956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Microsoft Office PowerPoint</Application>
  <PresentationFormat>On-screen Show (16:9)</PresentationFormat>
  <Paragraphs>77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Roboto Mono</vt:lpstr>
      <vt:lpstr>Simple Light</vt:lpstr>
      <vt:lpstr>Git: A Brief Practical</vt:lpstr>
      <vt:lpstr>Jargon-Busting</vt:lpstr>
      <vt:lpstr>My First Repo</vt:lpstr>
      <vt:lpstr>Status of a file</vt:lpstr>
      <vt:lpstr>How do I know what’s changed?</vt:lpstr>
      <vt:lpstr>How do I create a snapshot?</vt:lpstr>
      <vt:lpstr>Looking at the History</vt:lpstr>
      <vt:lpstr>Looking Back</vt:lpstr>
      <vt:lpstr>Your turn</vt:lpstr>
      <vt:lpstr>Backing up to Github Server</vt:lpstr>
      <vt:lpstr>Pushing</vt:lpstr>
      <vt:lpstr>Final Practice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Git: A Brief Practical</dc:title>
  <cp:lastModifiedBy>Jonathan Williams</cp:lastModifiedBy>
  <cp:revision>1</cp:revision>
  <dcterms:modified xsi:type="dcterms:W3CDTF">2020-06-16T16:41:47Z</dcterms:modified>
</cp:coreProperties>
</file>