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4" r:id="rId21"/>
    <p:sldId id="260" r:id="rId22"/>
    <p:sldId id="261" r:id="rId23"/>
    <p:sldId id="278" r:id="rId24"/>
    <p:sldId id="29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28E5F-7519-4927-B24E-D4A187BCF967}" v="76" dt="2019-02-15T10:28:1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Nozik" userId="188c02ae713a829a" providerId="LiveId" clId="{76628E5F-7519-4927-B24E-D4A187BCF967}"/>
    <pc:docChg chg="undo custSel mod addSld delSld modSld sldOrd">
      <pc:chgData name="Alexander Nozik" userId="188c02ae713a829a" providerId="LiveId" clId="{76628E5F-7519-4927-B24E-D4A187BCF967}" dt="2019-02-15T10:28:18.038" v="4706" actId="20577"/>
      <pc:docMkLst>
        <pc:docMk/>
      </pc:docMkLst>
      <pc:sldChg chg="modSp">
        <pc:chgData name="Alexander Nozik" userId="188c02ae713a829a" providerId="LiveId" clId="{76628E5F-7519-4927-B24E-D4A187BCF967}" dt="2019-02-10T17:05:11.352" v="153" actId="313"/>
        <pc:sldMkLst>
          <pc:docMk/>
          <pc:sldMk cId="2261831980" sldId="257"/>
        </pc:sldMkLst>
        <pc:spChg chg="mod">
          <ac:chgData name="Alexander Nozik" userId="188c02ae713a829a" providerId="LiveId" clId="{76628E5F-7519-4927-B24E-D4A187BCF967}" dt="2019-02-10T17:05:11.352" v="153" actId="313"/>
          <ac:spMkLst>
            <pc:docMk/>
            <pc:sldMk cId="2261831980" sldId="257"/>
            <ac:spMk id="4" creationId="{A7CDD870-DE97-46A7-8B02-30414F0D42DE}"/>
          </ac:spMkLst>
        </pc:spChg>
      </pc:sldChg>
      <pc:sldChg chg="modSp add">
        <pc:chgData name="Alexander Nozik" userId="188c02ae713a829a" providerId="LiveId" clId="{76628E5F-7519-4927-B24E-D4A187BCF967}" dt="2019-02-10T17:34:59.110" v="2154" actId="20577"/>
        <pc:sldMkLst>
          <pc:docMk/>
          <pc:sldMk cId="3633717646" sldId="258"/>
        </pc:sldMkLst>
        <pc:spChg chg="mod">
          <ac:chgData name="Alexander Nozik" userId="188c02ae713a829a" providerId="LiveId" clId="{76628E5F-7519-4927-B24E-D4A187BCF967}" dt="2019-02-10T17:34:59.110" v="2154" actId="20577"/>
          <ac:spMkLst>
            <pc:docMk/>
            <pc:sldMk cId="3633717646" sldId="258"/>
            <ac:spMk id="2" creationId="{A637AE52-96BA-4930-B21A-5567AD58A4AE}"/>
          </ac:spMkLst>
        </pc:spChg>
        <pc:spChg chg="mod">
          <ac:chgData name="Alexander Nozik" userId="188c02ae713a829a" providerId="LiveId" clId="{76628E5F-7519-4927-B24E-D4A187BCF967}" dt="2019-02-10T16:57:02.031" v="25" actId="20577"/>
          <ac:spMkLst>
            <pc:docMk/>
            <pc:sldMk cId="3633717646" sldId="258"/>
            <ac:spMk id="3" creationId="{B8FF7EAC-EE27-44EB-9BA5-088D3F6EAE85}"/>
          </ac:spMkLst>
        </pc:spChg>
      </pc:sldChg>
      <pc:sldChg chg="addSp delSp modSp add del">
        <pc:chgData name="Alexander Nozik" userId="188c02ae713a829a" providerId="LiveId" clId="{76628E5F-7519-4927-B24E-D4A187BCF967}" dt="2019-02-15T08:58:15.431" v="3826" actId="2696"/>
        <pc:sldMkLst>
          <pc:docMk/>
          <pc:sldMk cId="3261675366" sldId="259"/>
        </pc:sldMkLst>
        <pc:spChg chg="del">
          <ac:chgData name="Alexander Nozik" userId="188c02ae713a829a" providerId="LiveId" clId="{76628E5F-7519-4927-B24E-D4A187BCF967}" dt="2019-02-10T17:20:27.106" v="1269"/>
          <ac:spMkLst>
            <pc:docMk/>
            <pc:sldMk cId="3261675366" sldId="259"/>
            <ac:spMk id="2" creationId="{67C9256B-595A-4A2F-8873-89998AECBDB1}"/>
          </ac:spMkLst>
        </pc:spChg>
        <pc:spChg chg="mod">
          <ac:chgData name="Alexander Nozik" userId="188c02ae713a829a" providerId="LiveId" clId="{76628E5F-7519-4927-B24E-D4A187BCF967}" dt="2019-02-10T17:18:16.293" v="1230" actId="20577"/>
          <ac:spMkLst>
            <pc:docMk/>
            <pc:sldMk cId="3261675366" sldId="259"/>
            <ac:spMk id="3" creationId="{A2C13AC3-54A9-4A1C-950E-3F0F68EB5922}"/>
          </ac:spMkLst>
        </pc:spChg>
        <pc:spChg chg="add mod">
          <ac:chgData name="Alexander Nozik" userId="188c02ae713a829a" providerId="LiveId" clId="{76628E5F-7519-4927-B24E-D4A187BCF967}" dt="2019-02-10T17:20:27.106" v="1269"/>
          <ac:spMkLst>
            <pc:docMk/>
            <pc:sldMk cId="3261675366" sldId="259"/>
            <ac:spMk id="4" creationId="{94EB52C0-7B01-4012-A5DB-43A47AE1B7F0}"/>
          </ac:spMkLst>
        </pc:spChg>
      </pc:sldChg>
      <pc:sldChg chg="add">
        <pc:chgData name="Alexander Nozik" userId="188c02ae713a829a" providerId="LiveId" clId="{76628E5F-7519-4927-B24E-D4A187BCF967}" dt="2019-02-10T17:16:14.856" v="1206"/>
        <pc:sldMkLst>
          <pc:docMk/>
          <pc:sldMk cId="2231086766" sldId="260"/>
        </pc:sldMkLst>
      </pc:sldChg>
      <pc:sldChg chg="add">
        <pc:chgData name="Alexander Nozik" userId="188c02ae713a829a" providerId="LiveId" clId="{76628E5F-7519-4927-B24E-D4A187BCF967}" dt="2019-02-10T17:16:14.856" v="1206"/>
        <pc:sldMkLst>
          <pc:docMk/>
          <pc:sldMk cId="2140077012" sldId="261"/>
        </pc:sldMkLst>
      </pc:sldChg>
      <pc:sldChg chg="add">
        <pc:chgData name="Alexander Nozik" userId="188c02ae713a829a" providerId="LiveId" clId="{76628E5F-7519-4927-B24E-D4A187BCF967}" dt="2019-02-10T17:16:14.856" v="1206"/>
        <pc:sldMkLst>
          <pc:docMk/>
          <pc:sldMk cId="2843684079" sldId="278"/>
        </pc:sldMkLst>
      </pc:sldChg>
      <pc:sldChg chg="addSp delSp modSp add">
        <pc:chgData name="Alexander Nozik" userId="188c02ae713a829a" providerId="LiveId" clId="{76628E5F-7519-4927-B24E-D4A187BCF967}" dt="2019-02-10T17:20:10.410" v="1268" actId="20577"/>
        <pc:sldMkLst>
          <pc:docMk/>
          <pc:sldMk cId="1213101595" sldId="279"/>
        </pc:sldMkLst>
        <pc:spChg chg="del">
          <ac:chgData name="Alexander Nozik" userId="188c02ae713a829a" providerId="LiveId" clId="{76628E5F-7519-4927-B24E-D4A187BCF967}" dt="2019-02-10T17:19:59.448" v="1232"/>
          <ac:spMkLst>
            <pc:docMk/>
            <pc:sldMk cId="1213101595" sldId="279"/>
            <ac:spMk id="2" creationId="{6FAB10D1-3711-4B01-A8EB-F0A2DBA172FC}"/>
          </ac:spMkLst>
        </pc:spChg>
        <pc:spChg chg="del">
          <ac:chgData name="Alexander Nozik" userId="188c02ae713a829a" providerId="LiveId" clId="{76628E5F-7519-4927-B24E-D4A187BCF967}" dt="2019-02-10T17:19:59.448" v="1232"/>
          <ac:spMkLst>
            <pc:docMk/>
            <pc:sldMk cId="1213101595" sldId="279"/>
            <ac:spMk id="3" creationId="{EA930A25-8F01-4C70-8563-BEA9C5BBB9B6}"/>
          </ac:spMkLst>
        </pc:spChg>
        <pc:spChg chg="add mod">
          <ac:chgData name="Alexander Nozik" userId="188c02ae713a829a" providerId="LiveId" clId="{76628E5F-7519-4927-B24E-D4A187BCF967}" dt="2019-02-10T17:20:10.410" v="1268" actId="20577"/>
          <ac:spMkLst>
            <pc:docMk/>
            <pc:sldMk cId="1213101595" sldId="279"/>
            <ac:spMk id="4" creationId="{A8B7678F-DCDA-4823-8071-64C656EEB022}"/>
          </ac:spMkLst>
        </pc:spChg>
        <pc:spChg chg="add mod">
          <ac:chgData name="Alexander Nozik" userId="188c02ae713a829a" providerId="LiveId" clId="{76628E5F-7519-4927-B24E-D4A187BCF967}" dt="2019-02-10T17:19:59.448" v="1232"/>
          <ac:spMkLst>
            <pc:docMk/>
            <pc:sldMk cId="1213101595" sldId="279"/>
            <ac:spMk id="5" creationId="{21574325-3388-46A5-9118-5BF1FCEC922E}"/>
          </ac:spMkLst>
        </pc:spChg>
      </pc:sldChg>
      <pc:sldChg chg="addSp delSp modSp add">
        <pc:chgData name="Alexander Nozik" userId="188c02ae713a829a" providerId="LiveId" clId="{76628E5F-7519-4927-B24E-D4A187BCF967}" dt="2019-02-10T17:31:39.255" v="1769" actId="207"/>
        <pc:sldMkLst>
          <pc:docMk/>
          <pc:sldMk cId="1709197251" sldId="280"/>
        </pc:sldMkLst>
        <pc:spChg chg="del">
          <ac:chgData name="Alexander Nozik" userId="188c02ae713a829a" providerId="LiveId" clId="{76628E5F-7519-4927-B24E-D4A187BCF967}" dt="2019-02-10T17:21:01.172" v="1271"/>
          <ac:spMkLst>
            <pc:docMk/>
            <pc:sldMk cId="1709197251" sldId="280"/>
            <ac:spMk id="2" creationId="{EFA4A53E-A8B8-4505-A930-24AD7C759378}"/>
          </ac:spMkLst>
        </pc:spChg>
        <pc:spChg chg="del">
          <ac:chgData name="Alexander Nozik" userId="188c02ae713a829a" providerId="LiveId" clId="{76628E5F-7519-4927-B24E-D4A187BCF967}" dt="2019-02-10T17:21:01.172" v="1271"/>
          <ac:spMkLst>
            <pc:docMk/>
            <pc:sldMk cId="1709197251" sldId="280"/>
            <ac:spMk id="3" creationId="{2902B36B-5372-4E4D-AE7A-93B3FE70C937}"/>
          </ac:spMkLst>
        </pc:spChg>
        <pc:spChg chg="add mod">
          <ac:chgData name="Alexander Nozik" userId="188c02ae713a829a" providerId="LiveId" clId="{76628E5F-7519-4927-B24E-D4A187BCF967}" dt="2019-02-10T17:21:01.172" v="1271"/>
          <ac:spMkLst>
            <pc:docMk/>
            <pc:sldMk cId="1709197251" sldId="280"/>
            <ac:spMk id="4" creationId="{D1052FB2-D0FD-4854-9EE4-21CFE80242C1}"/>
          </ac:spMkLst>
        </pc:spChg>
        <pc:spChg chg="add mod">
          <ac:chgData name="Alexander Nozik" userId="188c02ae713a829a" providerId="LiveId" clId="{76628E5F-7519-4927-B24E-D4A187BCF967}" dt="2019-02-10T17:29:11.420" v="1570" actId="20577"/>
          <ac:spMkLst>
            <pc:docMk/>
            <pc:sldMk cId="1709197251" sldId="280"/>
            <ac:spMk id="5" creationId="{A3A9CCA8-CF31-4141-9161-7CA655112400}"/>
          </ac:spMkLst>
        </pc:spChg>
        <pc:spChg chg="add mod">
          <ac:chgData name="Alexander Nozik" userId="188c02ae713a829a" providerId="LiveId" clId="{76628E5F-7519-4927-B24E-D4A187BCF967}" dt="2019-02-10T17:31:39.255" v="1769" actId="207"/>
          <ac:spMkLst>
            <pc:docMk/>
            <pc:sldMk cId="1709197251" sldId="280"/>
            <ac:spMk id="6" creationId="{D1311279-F2BE-4906-9728-01E782CAE191}"/>
          </ac:spMkLst>
        </pc:spChg>
      </pc:sldChg>
      <pc:sldChg chg="modSp add">
        <pc:chgData name="Alexander Nozik" userId="188c02ae713a829a" providerId="LiveId" clId="{76628E5F-7519-4927-B24E-D4A187BCF967}" dt="2019-02-10T17:31:34.874" v="1768" actId="207"/>
        <pc:sldMkLst>
          <pc:docMk/>
          <pc:sldMk cId="1122967675" sldId="282"/>
        </pc:sldMkLst>
        <pc:spChg chg="mod">
          <ac:chgData name="Alexander Nozik" userId="188c02ae713a829a" providerId="LiveId" clId="{76628E5F-7519-4927-B24E-D4A187BCF967}" dt="2019-02-10T17:29:40.292" v="1584" actId="20577"/>
          <ac:spMkLst>
            <pc:docMk/>
            <pc:sldMk cId="1122967675" sldId="282"/>
            <ac:spMk id="5" creationId="{A3A9CCA8-CF31-4141-9161-7CA655112400}"/>
          </ac:spMkLst>
        </pc:spChg>
        <pc:spChg chg="mod">
          <ac:chgData name="Alexander Nozik" userId="188c02ae713a829a" providerId="LiveId" clId="{76628E5F-7519-4927-B24E-D4A187BCF967}" dt="2019-02-10T17:31:34.874" v="1768" actId="207"/>
          <ac:spMkLst>
            <pc:docMk/>
            <pc:sldMk cId="1122967675" sldId="282"/>
            <ac:spMk id="6" creationId="{D1311279-F2BE-4906-9728-01E782CAE191}"/>
          </ac:spMkLst>
        </pc:spChg>
      </pc:sldChg>
      <pc:sldChg chg="modSp add">
        <pc:chgData name="Alexander Nozik" userId="188c02ae713a829a" providerId="LiveId" clId="{76628E5F-7519-4927-B24E-D4A187BCF967}" dt="2019-02-10T17:34:25.297" v="2118" actId="5793"/>
        <pc:sldMkLst>
          <pc:docMk/>
          <pc:sldMk cId="3906325669" sldId="283"/>
        </pc:sldMkLst>
        <pc:spChg chg="mod">
          <ac:chgData name="Alexander Nozik" userId="188c02ae713a829a" providerId="LiveId" clId="{76628E5F-7519-4927-B24E-D4A187BCF967}" dt="2019-02-10T17:32:14.626" v="1817" actId="20577"/>
          <ac:spMkLst>
            <pc:docMk/>
            <pc:sldMk cId="3906325669" sldId="283"/>
            <ac:spMk id="5" creationId="{A3A9CCA8-CF31-4141-9161-7CA655112400}"/>
          </ac:spMkLst>
        </pc:spChg>
        <pc:spChg chg="mod">
          <ac:chgData name="Alexander Nozik" userId="188c02ae713a829a" providerId="LiveId" clId="{76628E5F-7519-4927-B24E-D4A187BCF967}" dt="2019-02-10T17:34:25.297" v="2118" actId="5793"/>
          <ac:spMkLst>
            <pc:docMk/>
            <pc:sldMk cId="3906325669" sldId="283"/>
            <ac:spMk id="6" creationId="{D1311279-F2BE-4906-9728-01E782CAE191}"/>
          </ac:spMkLst>
        </pc:spChg>
      </pc:sldChg>
      <pc:sldChg chg="add">
        <pc:chgData name="Alexander Nozik" userId="188c02ae713a829a" providerId="LiveId" clId="{76628E5F-7519-4927-B24E-D4A187BCF967}" dt="2019-02-10T17:34:35.548" v="2119"/>
        <pc:sldMkLst>
          <pc:docMk/>
          <pc:sldMk cId="2160632040" sldId="284"/>
        </pc:sldMkLst>
      </pc:sldChg>
      <pc:sldChg chg="modSp add">
        <pc:chgData name="Alexander Nozik" userId="188c02ae713a829a" providerId="LiveId" clId="{76628E5F-7519-4927-B24E-D4A187BCF967}" dt="2019-02-10T17:44:27.105" v="2339" actId="20577"/>
        <pc:sldMkLst>
          <pc:docMk/>
          <pc:sldMk cId="403480476" sldId="285"/>
        </pc:sldMkLst>
        <pc:spChg chg="mod">
          <ac:chgData name="Alexander Nozik" userId="188c02ae713a829a" providerId="LiveId" clId="{76628E5F-7519-4927-B24E-D4A187BCF967}" dt="2019-02-10T17:41:34.519" v="2178" actId="20577"/>
          <ac:spMkLst>
            <pc:docMk/>
            <pc:sldMk cId="403480476" sldId="285"/>
            <ac:spMk id="5" creationId="{A3A9CCA8-CF31-4141-9161-7CA655112400}"/>
          </ac:spMkLst>
        </pc:spChg>
        <pc:spChg chg="mod">
          <ac:chgData name="Alexander Nozik" userId="188c02ae713a829a" providerId="LiveId" clId="{76628E5F-7519-4927-B24E-D4A187BCF967}" dt="2019-02-10T17:44:27.105" v="2339" actId="20577"/>
          <ac:spMkLst>
            <pc:docMk/>
            <pc:sldMk cId="403480476" sldId="285"/>
            <ac:spMk id="6" creationId="{D1311279-F2BE-4906-9728-01E782CAE191}"/>
          </ac:spMkLst>
        </pc:spChg>
      </pc:sldChg>
      <pc:sldChg chg="modSp add">
        <pc:chgData name="Alexander Nozik" userId="188c02ae713a829a" providerId="LiveId" clId="{76628E5F-7519-4927-B24E-D4A187BCF967}" dt="2019-02-10T17:46:53.625" v="2553" actId="20577"/>
        <pc:sldMkLst>
          <pc:docMk/>
          <pc:sldMk cId="1153603509" sldId="286"/>
        </pc:sldMkLst>
        <pc:spChg chg="mod">
          <ac:chgData name="Alexander Nozik" userId="188c02ae713a829a" providerId="LiveId" clId="{76628E5F-7519-4927-B24E-D4A187BCF967}" dt="2019-02-10T17:44:55.647" v="2387" actId="20577"/>
          <ac:spMkLst>
            <pc:docMk/>
            <pc:sldMk cId="1153603509" sldId="286"/>
            <ac:spMk id="5" creationId="{A3A9CCA8-CF31-4141-9161-7CA655112400}"/>
          </ac:spMkLst>
        </pc:spChg>
        <pc:spChg chg="mod">
          <ac:chgData name="Alexander Nozik" userId="188c02ae713a829a" providerId="LiveId" clId="{76628E5F-7519-4927-B24E-D4A187BCF967}" dt="2019-02-10T17:46:53.625" v="2553" actId="20577"/>
          <ac:spMkLst>
            <pc:docMk/>
            <pc:sldMk cId="1153603509" sldId="286"/>
            <ac:spMk id="6" creationId="{D1311279-F2BE-4906-9728-01E782CAE191}"/>
          </ac:spMkLst>
        </pc:spChg>
      </pc:sldChg>
      <pc:sldChg chg="modSp add">
        <pc:chgData name="Alexander Nozik" userId="188c02ae713a829a" providerId="LiveId" clId="{76628E5F-7519-4927-B24E-D4A187BCF967}" dt="2019-02-10T18:54:21.911" v="3287" actId="20577"/>
        <pc:sldMkLst>
          <pc:docMk/>
          <pc:sldMk cId="272273006" sldId="287"/>
        </pc:sldMkLst>
        <pc:spChg chg="mod">
          <ac:chgData name="Alexander Nozik" userId="188c02ae713a829a" providerId="LiveId" clId="{76628E5F-7519-4927-B24E-D4A187BCF967}" dt="2019-02-10T18:52:26.983" v="2997" actId="20577"/>
          <ac:spMkLst>
            <pc:docMk/>
            <pc:sldMk cId="272273006" sldId="287"/>
            <ac:spMk id="5" creationId="{A3A9CCA8-CF31-4141-9161-7CA655112400}"/>
          </ac:spMkLst>
        </pc:spChg>
        <pc:spChg chg="mod">
          <ac:chgData name="Alexander Nozik" userId="188c02ae713a829a" providerId="LiveId" clId="{76628E5F-7519-4927-B24E-D4A187BCF967}" dt="2019-02-10T18:54:21.911" v="3287" actId="20577"/>
          <ac:spMkLst>
            <pc:docMk/>
            <pc:sldMk cId="272273006" sldId="287"/>
            <ac:spMk id="6" creationId="{D1311279-F2BE-4906-9728-01E782CAE191}"/>
          </ac:spMkLst>
        </pc:spChg>
      </pc:sldChg>
      <pc:sldChg chg="add del">
        <pc:chgData name="Alexander Nozik" userId="188c02ae713a829a" providerId="LiveId" clId="{76628E5F-7519-4927-B24E-D4A187BCF967}" dt="2019-02-15T08:56:30.375" v="3787" actId="2696"/>
        <pc:sldMkLst>
          <pc:docMk/>
          <pc:sldMk cId="345815431" sldId="288"/>
        </pc:sldMkLst>
      </pc:sldChg>
      <pc:sldChg chg="add">
        <pc:chgData name="Alexander Nozik" userId="188c02ae713a829a" providerId="LiveId" clId="{76628E5F-7519-4927-B24E-D4A187BCF967}" dt="2019-02-10T18:47:11.825" v="2860"/>
        <pc:sldMkLst>
          <pc:docMk/>
          <pc:sldMk cId="763033549" sldId="289"/>
        </pc:sldMkLst>
      </pc:sldChg>
      <pc:sldChg chg="modSp add">
        <pc:chgData name="Alexander Nozik" userId="188c02ae713a829a" providerId="LiveId" clId="{76628E5F-7519-4927-B24E-D4A187BCF967}" dt="2019-02-15T08:53:49.490" v="3494" actId="20577"/>
        <pc:sldMkLst>
          <pc:docMk/>
          <pc:sldMk cId="2495519053" sldId="290"/>
        </pc:sldMkLst>
        <pc:spChg chg="mod">
          <ac:chgData name="Alexander Nozik" userId="188c02ae713a829a" providerId="LiveId" clId="{76628E5F-7519-4927-B24E-D4A187BCF967}" dt="2019-02-10T18:59:31.581" v="3302" actId="20577"/>
          <ac:spMkLst>
            <pc:docMk/>
            <pc:sldMk cId="2495519053" sldId="290"/>
            <ac:spMk id="5" creationId="{A3A9CCA8-CF31-4141-9161-7CA655112400}"/>
          </ac:spMkLst>
        </pc:spChg>
        <pc:spChg chg="mod">
          <ac:chgData name="Alexander Nozik" userId="188c02ae713a829a" providerId="LiveId" clId="{76628E5F-7519-4927-B24E-D4A187BCF967}" dt="2019-02-15T08:53:49.490" v="3494" actId="20577"/>
          <ac:spMkLst>
            <pc:docMk/>
            <pc:sldMk cId="2495519053" sldId="290"/>
            <ac:spMk id="6" creationId="{D1311279-F2BE-4906-9728-01E782CAE191}"/>
          </ac:spMkLst>
        </pc:spChg>
      </pc:sldChg>
      <pc:sldChg chg="modSp add">
        <pc:chgData name="Alexander Nozik" userId="188c02ae713a829a" providerId="LiveId" clId="{76628E5F-7519-4927-B24E-D4A187BCF967}" dt="2019-02-15T08:56:28.017" v="3786" actId="20577"/>
        <pc:sldMkLst>
          <pc:docMk/>
          <pc:sldMk cId="1158709508" sldId="291"/>
        </pc:sldMkLst>
        <pc:spChg chg="mod">
          <ac:chgData name="Alexander Nozik" userId="188c02ae713a829a" providerId="LiveId" clId="{76628E5F-7519-4927-B24E-D4A187BCF967}" dt="2019-02-15T08:54:27.254" v="3523" actId="20577"/>
          <ac:spMkLst>
            <pc:docMk/>
            <pc:sldMk cId="1158709508" sldId="291"/>
            <ac:spMk id="5" creationId="{A3A9CCA8-CF31-4141-9161-7CA655112400}"/>
          </ac:spMkLst>
        </pc:spChg>
        <pc:spChg chg="mod">
          <ac:chgData name="Alexander Nozik" userId="188c02ae713a829a" providerId="LiveId" clId="{76628E5F-7519-4927-B24E-D4A187BCF967}" dt="2019-02-15T08:56:28.017" v="3786" actId="20577"/>
          <ac:spMkLst>
            <pc:docMk/>
            <pc:sldMk cId="1158709508" sldId="291"/>
            <ac:spMk id="6" creationId="{D1311279-F2BE-4906-9728-01E782CAE191}"/>
          </ac:spMkLst>
        </pc:spChg>
      </pc:sldChg>
      <pc:sldChg chg="add del">
        <pc:chgData name="Alexander Nozik" userId="188c02ae713a829a" providerId="LiveId" clId="{76628E5F-7519-4927-B24E-D4A187BCF967}" dt="2019-02-15T08:54:15.540" v="3496" actId="2696"/>
        <pc:sldMkLst>
          <pc:docMk/>
          <pc:sldMk cId="2003875519" sldId="291"/>
        </pc:sldMkLst>
      </pc:sldChg>
      <pc:sldChg chg="addSp delSp modSp add mod ord setBg">
        <pc:chgData name="Alexander Nozik" userId="188c02ae713a829a" providerId="LiveId" clId="{76628E5F-7519-4927-B24E-D4A187BCF967}" dt="2019-02-15T08:58:14.315" v="3825"/>
        <pc:sldMkLst>
          <pc:docMk/>
          <pc:sldMk cId="1918300424" sldId="292"/>
        </pc:sldMkLst>
        <pc:spChg chg="del">
          <ac:chgData name="Alexander Nozik" userId="188c02ae713a829a" providerId="LiveId" clId="{76628E5F-7519-4927-B24E-D4A187BCF967}" dt="2019-02-15T08:56:42.810" v="3789"/>
          <ac:spMkLst>
            <pc:docMk/>
            <pc:sldMk cId="1918300424" sldId="292"/>
            <ac:spMk id="2" creationId="{6C1D7A9D-ECA5-4371-9D63-119C0C00790A}"/>
          </ac:spMkLst>
        </pc:spChg>
        <pc:spChg chg="del">
          <ac:chgData name="Alexander Nozik" userId="188c02ae713a829a" providerId="LiveId" clId="{76628E5F-7519-4927-B24E-D4A187BCF967}" dt="2019-02-15T08:56:42.810" v="3789"/>
          <ac:spMkLst>
            <pc:docMk/>
            <pc:sldMk cId="1918300424" sldId="292"/>
            <ac:spMk id="3" creationId="{0A057E5D-A284-48E3-989E-C75FB06ADB97}"/>
          </ac:spMkLst>
        </pc:spChg>
        <pc:spChg chg="del">
          <ac:chgData name="Alexander Nozik" userId="188c02ae713a829a" providerId="LiveId" clId="{76628E5F-7519-4927-B24E-D4A187BCF967}" dt="2019-02-15T08:56:42.810" v="3789"/>
          <ac:spMkLst>
            <pc:docMk/>
            <pc:sldMk cId="1918300424" sldId="292"/>
            <ac:spMk id="4" creationId="{0D162E92-1268-43D2-89A8-63652AED6B42}"/>
          </ac:spMkLst>
        </pc:spChg>
        <pc:spChg chg="add mod">
          <ac:chgData name="Alexander Nozik" userId="188c02ae713a829a" providerId="LiveId" clId="{76628E5F-7519-4927-B24E-D4A187BCF967}" dt="2019-02-15T08:58:07.175" v="3824" actId="20577"/>
          <ac:spMkLst>
            <pc:docMk/>
            <pc:sldMk cId="1918300424" sldId="292"/>
            <ac:spMk id="5" creationId="{2E15D1C0-D955-43DF-9D67-D47B490E49A5}"/>
          </ac:spMkLst>
        </pc:spChg>
        <pc:spChg chg="add mod">
          <ac:chgData name="Alexander Nozik" userId="188c02ae713a829a" providerId="LiveId" clId="{76628E5F-7519-4927-B24E-D4A187BCF967}" dt="2019-02-15T08:57:56.909" v="3794" actId="26606"/>
          <ac:spMkLst>
            <pc:docMk/>
            <pc:sldMk cId="1918300424" sldId="292"/>
            <ac:spMk id="6" creationId="{6A7A4157-02A8-4AF6-B662-02743520372D}"/>
          </ac:spMkLst>
        </pc:spChg>
        <pc:spChg chg="add">
          <ac:chgData name="Alexander Nozik" userId="188c02ae713a829a" providerId="LiveId" clId="{76628E5F-7519-4927-B24E-D4A187BCF967}" dt="2019-02-15T08:57:56.909" v="3794" actId="26606"/>
          <ac:spMkLst>
            <pc:docMk/>
            <pc:sldMk cId="1918300424" sldId="292"/>
            <ac:spMk id="71" creationId="{823AC064-BC96-4F32-8AE1-B2FD38754823}"/>
          </ac:spMkLst>
        </pc:spChg>
        <pc:picChg chg="add mod">
          <ac:chgData name="Alexander Nozik" userId="188c02ae713a829a" providerId="LiveId" clId="{76628E5F-7519-4927-B24E-D4A187BCF967}" dt="2019-02-15T08:57:56.909" v="3794" actId="26606"/>
          <ac:picMkLst>
            <pc:docMk/>
            <pc:sldMk cId="1918300424" sldId="292"/>
            <ac:picMk id="1026" creationId="{D5458BA8-DCFE-4530-BD3E-4A1E935479DA}"/>
          </ac:picMkLst>
        </pc:picChg>
        <pc:cxnChg chg="add">
          <ac:chgData name="Alexander Nozik" userId="188c02ae713a829a" providerId="LiveId" clId="{76628E5F-7519-4927-B24E-D4A187BCF967}" dt="2019-02-15T08:57:56.909" v="3794" actId="26606"/>
          <ac:cxnSpMkLst>
            <pc:docMk/>
            <pc:sldMk cId="1918300424" sldId="292"/>
            <ac:cxnSpMk id="73" creationId="{7E7C77BC-7138-40B1-A15B-20F57A494629}"/>
          </ac:cxnSpMkLst>
        </pc:cxnChg>
      </pc:sldChg>
      <pc:sldChg chg="addSp delSp modSp add">
        <pc:chgData name="Alexander Nozik" userId="188c02ae713a829a" providerId="LiveId" clId="{76628E5F-7519-4927-B24E-D4A187BCF967}" dt="2019-02-15T09:09:55.154" v="4107" actId="20577"/>
        <pc:sldMkLst>
          <pc:docMk/>
          <pc:sldMk cId="740466802" sldId="293"/>
        </pc:sldMkLst>
        <pc:spChg chg="del">
          <ac:chgData name="Alexander Nozik" userId="188c02ae713a829a" providerId="LiveId" clId="{76628E5F-7519-4927-B24E-D4A187BCF967}" dt="2019-02-15T08:58:37.299" v="3828"/>
          <ac:spMkLst>
            <pc:docMk/>
            <pc:sldMk cId="740466802" sldId="293"/>
            <ac:spMk id="2" creationId="{ACB8F6B3-9B9E-461C-AFEF-8334D4440819}"/>
          </ac:spMkLst>
        </pc:spChg>
        <pc:spChg chg="del">
          <ac:chgData name="Alexander Nozik" userId="188c02ae713a829a" providerId="LiveId" clId="{76628E5F-7519-4927-B24E-D4A187BCF967}" dt="2019-02-15T08:58:37.299" v="3828"/>
          <ac:spMkLst>
            <pc:docMk/>
            <pc:sldMk cId="740466802" sldId="293"/>
            <ac:spMk id="3" creationId="{7C69CEA6-94C5-42A0-9649-24D3ABC3F7CB}"/>
          </ac:spMkLst>
        </pc:spChg>
        <pc:spChg chg="add mod">
          <ac:chgData name="Alexander Nozik" userId="188c02ae713a829a" providerId="LiveId" clId="{76628E5F-7519-4927-B24E-D4A187BCF967}" dt="2019-02-15T08:58:46.421" v="3858" actId="20577"/>
          <ac:spMkLst>
            <pc:docMk/>
            <pc:sldMk cId="740466802" sldId="293"/>
            <ac:spMk id="4" creationId="{B1AAE4A3-3260-4768-88EB-8155D4503946}"/>
          </ac:spMkLst>
        </pc:spChg>
        <pc:spChg chg="add del mod">
          <ac:chgData name="Alexander Nozik" userId="188c02ae713a829a" providerId="LiveId" clId="{76628E5F-7519-4927-B24E-D4A187BCF967}" dt="2019-02-15T09:00:22.263" v="3859"/>
          <ac:spMkLst>
            <pc:docMk/>
            <pc:sldMk cId="740466802" sldId="293"/>
            <ac:spMk id="5" creationId="{0F9611ED-A10C-49DB-9A02-D225DCF4AEBE}"/>
          </ac:spMkLst>
        </pc:spChg>
        <pc:spChg chg="add mod">
          <ac:chgData name="Alexander Nozik" userId="188c02ae713a829a" providerId="LiveId" clId="{76628E5F-7519-4927-B24E-D4A187BCF967}" dt="2019-02-15T09:09:55.154" v="4107" actId="20577"/>
          <ac:spMkLst>
            <pc:docMk/>
            <pc:sldMk cId="740466802" sldId="293"/>
            <ac:spMk id="6" creationId="{FC5CE638-D164-4BB8-914B-59E8363011F4}"/>
          </ac:spMkLst>
        </pc:spChg>
        <pc:picChg chg="add">
          <ac:chgData name="Alexander Nozik" userId="188c02ae713a829a" providerId="LiveId" clId="{76628E5F-7519-4927-B24E-D4A187BCF967}" dt="2019-02-15T09:00:22.263" v="3859"/>
          <ac:picMkLst>
            <pc:docMk/>
            <pc:sldMk cId="740466802" sldId="293"/>
            <ac:picMk id="2050" creationId="{67DC6735-8171-4559-9FAA-E7F87DCB8E8C}"/>
          </ac:picMkLst>
        </pc:picChg>
      </pc:sldChg>
      <pc:sldChg chg="addSp delSp modSp add mod setBg">
        <pc:chgData name="Alexander Nozik" userId="188c02ae713a829a" providerId="LiveId" clId="{76628E5F-7519-4927-B24E-D4A187BCF967}" dt="2019-02-15T09:15:24.503" v="4168" actId="26606"/>
        <pc:sldMkLst>
          <pc:docMk/>
          <pc:sldMk cId="2490180088" sldId="294"/>
        </pc:sldMkLst>
        <pc:spChg chg="del">
          <ac:chgData name="Alexander Nozik" userId="188c02ae713a829a" providerId="LiveId" clId="{76628E5F-7519-4927-B24E-D4A187BCF967}" dt="2019-02-15T09:10:09.939" v="4109"/>
          <ac:spMkLst>
            <pc:docMk/>
            <pc:sldMk cId="2490180088" sldId="294"/>
            <ac:spMk id="2" creationId="{AE42524F-BDE8-47ED-96B6-309E265A664B}"/>
          </ac:spMkLst>
        </pc:spChg>
        <pc:spChg chg="del">
          <ac:chgData name="Alexander Nozik" userId="188c02ae713a829a" providerId="LiveId" clId="{76628E5F-7519-4927-B24E-D4A187BCF967}" dt="2019-02-15T09:10:09.939" v="4109"/>
          <ac:spMkLst>
            <pc:docMk/>
            <pc:sldMk cId="2490180088" sldId="294"/>
            <ac:spMk id="3" creationId="{68188F95-9F63-48CC-8A47-19913D37DA27}"/>
          </ac:spMkLst>
        </pc:spChg>
        <pc:spChg chg="del">
          <ac:chgData name="Alexander Nozik" userId="188c02ae713a829a" providerId="LiveId" clId="{76628E5F-7519-4927-B24E-D4A187BCF967}" dt="2019-02-15T09:10:09.939" v="4109"/>
          <ac:spMkLst>
            <pc:docMk/>
            <pc:sldMk cId="2490180088" sldId="294"/>
            <ac:spMk id="4" creationId="{CE6499E6-AD53-4D65-9D60-E2D1857A79EB}"/>
          </ac:spMkLst>
        </pc:spChg>
        <pc:spChg chg="add del mod">
          <ac:chgData name="Alexander Nozik" userId="188c02ae713a829a" providerId="LiveId" clId="{76628E5F-7519-4927-B24E-D4A187BCF967}" dt="2019-02-15T09:14:48.465" v="4110"/>
          <ac:spMkLst>
            <pc:docMk/>
            <pc:sldMk cId="2490180088" sldId="294"/>
            <ac:spMk id="5" creationId="{9AD83AC2-4BEC-4A81-9450-AEDE192BA5D6}"/>
          </ac:spMkLst>
        </pc:spChg>
        <pc:spChg chg="add del mod">
          <ac:chgData name="Alexander Nozik" userId="188c02ae713a829a" providerId="LiveId" clId="{76628E5F-7519-4927-B24E-D4A187BCF967}" dt="2019-02-15T09:14:48.465" v="4110"/>
          <ac:spMkLst>
            <pc:docMk/>
            <pc:sldMk cId="2490180088" sldId="294"/>
            <ac:spMk id="6" creationId="{E2CDD02E-C1AE-48BC-B49B-7E1DD67766E2}"/>
          </ac:spMkLst>
        </pc:spChg>
        <pc:spChg chg="add mod">
          <ac:chgData name="Alexander Nozik" userId="188c02ae713a829a" providerId="LiveId" clId="{76628E5F-7519-4927-B24E-D4A187BCF967}" dt="2019-02-15T09:15:09.652" v="4164" actId="26606"/>
          <ac:spMkLst>
            <pc:docMk/>
            <pc:sldMk cId="2490180088" sldId="294"/>
            <ac:spMk id="7" creationId="{4C69B531-FCEE-4FAC-87D0-1494E2770E7D}"/>
          </ac:spMkLst>
        </pc:spChg>
        <pc:spChg chg="add del mod">
          <ac:chgData name="Alexander Nozik" userId="188c02ae713a829a" providerId="LiveId" clId="{76628E5F-7519-4927-B24E-D4A187BCF967}" dt="2019-02-15T09:15:06.914" v="4163"/>
          <ac:spMkLst>
            <pc:docMk/>
            <pc:sldMk cId="2490180088" sldId="294"/>
            <ac:spMk id="8" creationId="{C67DE1D8-9484-45F9-9D12-116D8363A294}"/>
          </ac:spMkLst>
        </pc:spChg>
        <pc:spChg chg="add del mod">
          <ac:chgData name="Alexander Nozik" userId="188c02ae713a829a" providerId="LiveId" clId="{76628E5F-7519-4927-B24E-D4A187BCF967}" dt="2019-02-15T09:15:22.568" v="4167"/>
          <ac:spMkLst>
            <pc:docMk/>
            <pc:sldMk cId="2490180088" sldId="294"/>
            <ac:spMk id="10" creationId="{9515C18B-EAE4-401A-8822-E7480049BE38}"/>
          </ac:spMkLst>
        </pc:spChg>
        <pc:spChg chg="add del">
          <ac:chgData name="Alexander Nozik" userId="188c02ae713a829a" providerId="LiveId" clId="{76628E5F-7519-4927-B24E-D4A187BCF967}" dt="2019-02-15T09:15:24.503" v="4168" actId="26606"/>
          <ac:spMkLst>
            <pc:docMk/>
            <pc:sldMk cId="2490180088" sldId="294"/>
            <ac:spMk id="71" creationId="{6753252F-4873-4F63-801D-CC719279A7D5}"/>
          </ac:spMkLst>
        </pc:spChg>
        <pc:spChg chg="add del">
          <ac:chgData name="Alexander Nozik" userId="188c02ae713a829a" providerId="LiveId" clId="{76628E5F-7519-4927-B24E-D4A187BCF967}" dt="2019-02-15T09:15:24.503" v="4168" actId="26606"/>
          <ac:spMkLst>
            <pc:docMk/>
            <pc:sldMk cId="2490180088" sldId="294"/>
            <ac:spMk id="73" creationId="{047C8CCB-F95D-4249-92DD-651249D3535A}"/>
          </ac:spMkLst>
        </pc:spChg>
        <pc:spChg chg="add">
          <ac:chgData name="Alexander Nozik" userId="188c02ae713a829a" providerId="LiveId" clId="{76628E5F-7519-4927-B24E-D4A187BCF967}" dt="2019-02-15T09:15:24.503" v="4168" actId="26606"/>
          <ac:spMkLst>
            <pc:docMk/>
            <pc:sldMk cId="2490180088" sldId="294"/>
            <ac:spMk id="139" creationId="{6753252F-4873-4F63-801D-CC719279A7D5}"/>
          </ac:spMkLst>
        </pc:spChg>
        <pc:spChg chg="add">
          <ac:chgData name="Alexander Nozik" userId="188c02ae713a829a" providerId="LiveId" clId="{76628E5F-7519-4927-B24E-D4A187BCF967}" dt="2019-02-15T09:15:24.503" v="4168" actId="26606"/>
          <ac:spMkLst>
            <pc:docMk/>
            <pc:sldMk cId="2490180088" sldId="294"/>
            <ac:spMk id="141" creationId="{047C8CCB-F95D-4249-92DD-651249D3535A}"/>
          </ac:spMkLst>
        </pc:spChg>
        <pc:picChg chg="add del mod">
          <ac:chgData name="Alexander Nozik" userId="188c02ae713a829a" providerId="LiveId" clId="{76628E5F-7519-4927-B24E-D4A187BCF967}" dt="2019-02-15T09:15:20.850" v="4166" actId="478"/>
          <ac:picMkLst>
            <pc:docMk/>
            <pc:sldMk cId="2490180088" sldId="294"/>
            <ac:picMk id="3074" creationId="{FE7B7478-CD5C-4663-8511-C262AEE1CE1D}"/>
          </ac:picMkLst>
        </pc:picChg>
        <pc:picChg chg="add del">
          <ac:chgData name="Alexander Nozik" userId="188c02ae713a829a" providerId="LiveId" clId="{76628E5F-7519-4927-B24E-D4A187BCF967}" dt="2019-02-15T09:15:20.850" v="4166" actId="478"/>
          <ac:picMkLst>
            <pc:docMk/>
            <pc:sldMk cId="2490180088" sldId="294"/>
            <ac:picMk id="3076" creationId="{0F62368B-A0C1-4F81-8B7C-A08BEDBE8474}"/>
          </ac:picMkLst>
        </pc:picChg>
        <pc:picChg chg="add mod">
          <ac:chgData name="Alexander Nozik" userId="188c02ae713a829a" providerId="LiveId" clId="{76628E5F-7519-4927-B24E-D4A187BCF967}" dt="2019-02-15T09:15:24.503" v="4168" actId="26606"/>
          <ac:picMkLst>
            <pc:docMk/>
            <pc:sldMk cId="2490180088" sldId="294"/>
            <ac:picMk id="3078" creationId="{6D6763E4-0A1E-4CBB-B195-1E1C74963CE7}"/>
          </ac:picMkLst>
        </pc:picChg>
      </pc:sldChg>
      <pc:sldChg chg="addSp delSp modSp add mod setBg">
        <pc:chgData name="Alexander Nozik" userId="188c02ae713a829a" providerId="LiveId" clId="{76628E5F-7519-4927-B24E-D4A187BCF967}" dt="2019-02-15T09:21:57.186" v="4402" actId="26606"/>
        <pc:sldMkLst>
          <pc:docMk/>
          <pc:sldMk cId="4122604483" sldId="295"/>
        </pc:sldMkLst>
        <pc:spChg chg="del">
          <ac:chgData name="Alexander Nozik" userId="188c02ae713a829a" providerId="LiveId" clId="{76628E5F-7519-4927-B24E-D4A187BCF967}" dt="2019-02-15T09:15:58.359" v="4218"/>
          <ac:spMkLst>
            <pc:docMk/>
            <pc:sldMk cId="4122604483" sldId="295"/>
            <ac:spMk id="2" creationId="{2FE9014E-808C-424E-9CCC-F0EB0708C5E4}"/>
          </ac:spMkLst>
        </pc:spChg>
        <pc:spChg chg="del">
          <ac:chgData name="Alexander Nozik" userId="188c02ae713a829a" providerId="LiveId" clId="{76628E5F-7519-4927-B24E-D4A187BCF967}" dt="2019-02-15T09:15:58.359" v="4218"/>
          <ac:spMkLst>
            <pc:docMk/>
            <pc:sldMk cId="4122604483" sldId="295"/>
            <ac:spMk id="3" creationId="{E49AD7B0-03A1-444D-8A9C-3D79BFB5CD83}"/>
          </ac:spMkLst>
        </pc:spChg>
        <pc:spChg chg="mod">
          <ac:chgData name="Alexander Nozik" userId="188c02ae713a829a" providerId="LiveId" clId="{76628E5F-7519-4927-B24E-D4A187BCF967}" dt="2019-02-15T09:21:57.186" v="4402" actId="26606"/>
          <ac:spMkLst>
            <pc:docMk/>
            <pc:sldMk cId="4122604483" sldId="295"/>
            <ac:spMk id="4" creationId="{3F003CB8-6ECA-495B-B949-0819809814A7}"/>
          </ac:spMkLst>
        </pc:spChg>
        <pc:spChg chg="add del mod">
          <ac:chgData name="Alexander Nozik" userId="188c02ae713a829a" providerId="LiveId" clId="{76628E5F-7519-4927-B24E-D4A187BCF967}" dt="2019-02-15T09:21:57.186" v="4402" actId="26606"/>
          <ac:spMkLst>
            <pc:docMk/>
            <pc:sldMk cId="4122604483" sldId="295"/>
            <ac:spMk id="5" creationId="{6BFCA444-2B8E-4B2A-B2F6-ED44F74A77BF}"/>
          </ac:spMkLst>
        </pc:spChg>
        <pc:spChg chg="add">
          <ac:chgData name="Alexander Nozik" userId="188c02ae713a829a" providerId="LiveId" clId="{76628E5F-7519-4927-B24E-D4A187BCF967}" dt="2019-02-15T09:21:57.186" v="4402" actId="26606"/>
          <ac:spMkLst>
            <pc:docMk/>
            <pc:sldMk cId="4122604483" sldId="295"/>
            <ac:spMk id="12" creationId="{46C2E80F-49A6-4372-B103-219D417A55ED}"/>
          </ac:spMkLst>
        </pc:spChg>
        <pc:graphicFrameChg chg="add">
          <ac:chgData name="Alexander Nozik" userId="188c02ae713a829a" providerId="LiveId" clId="{76628E5F-7519-4927-B24E-D4A187BCF967}" dt="2019-02-15T09:21:57.186" v="4402" actId="26606"/>
          <ac:graphicFrameMkLst>
            <pc:docMk/>
            <pc:sldMk cId="4122604483" sldId="295"/>
            <ac:graphicFrameMk id="7" creationId="{7CF23365-1C53-48F0-B580-D2C7322F7795}"/>
          </ac:graphicFrameMkLst>
        </pc:graphicFrameChg>
      </pc:sldChg>
      <pc:sldChg chg="addSp delSp modSp add mod setBg">
        <pc:chgData name="Alexander Nozik" userId="188c02ae713a829a" providerId="LiveId" clId="{76628E5F-7519-4927-B24E-D4A187BCF967}" dt="2019-02-15T09:22:45.663" v="4441" actId="26606"/>
        <pc:sldMkLst>
          <pc:docMk/>
          <pc:sldMk cId="3659811291" sldId="296"/>
        </pc:sldMkLst>
        <pc:spChg chg="del mod">
          <ac:chgData name="Alexander Nozik" userId="188c02ae713a829a" providerId="LiveId" clId="{76628E5F-7519-4927-B24E-D4A187BCF967}" dt="2019-02-15T09:22:45.663" v="4441" actId="26606"/>
          <ac:spMkLst>
            <pc:docMk/>
            <pc:sldMk cId="3659811291" sldId="296"/>
            <ac:spMk id="2" creationId="{7EB6DADD-3AB2-4B9A-966B-725DF3BD309D}"/>
          </ac:spMkLst>
        </pc:spChg>
        <pc:spChg chg="mod">
          <ac:chgData name="Alexander Nozik" userId="188c02ae713a829a" providerId="LiveId" clId="{76628E5F-7519-4927-B24E-D4A187BCF967}" dt="2019-02-15T09:22:45.663" v="4441" actId="26606"/>
          <ac:spMkLst>
            <pc:docMk/>
            <pc:sldMk cId="3659811291" sldId="296"/>
            <ac:spMk id="3" creationId="{950BDBED-0A86-4930-AE09-7B408951F43F}"/>
          </ac:spMkLst>
        </pc:spChg>
        <pc:spChg chg="add">
          <ac:chgData name="Alexander Nozik" userId="188c02ae713a829a" providerId="LiveId" clId="{76628E5F-7519-4927-B24E-D4A187BCF967}" dt="2019-02-15T09:22:45.663" v="4441" actId="26606"/>
          <ac:spMkLst>
            <pc:docMk/>
            <pc:sldMk cId="3659811291" sldId="296"/>
            <ac:spMk id="10" creationId="{46C2E80F-49A6-4372-B103-219D417A55ED}"/>
          </ac:spMkLst>
        </pc:spChg>
        <pc:graphicFrameChg chg="add">
          <ac:chgData name="Alexander Nozik" userId="188c02ae713a829a" providerId="LiveId" clId="{76628E5F-7519-4927-B24E-D4A187BCF967}" dt="2019-02-15T09:22:45.663" v="4441" actId="26606"/>
          <ac:graphicFrameMkLst>
            <pc:docMk/>
            <pc:sldMk cId="3659811291" sldId="296"/>
            <ac:graphicFrameMk id="5" creationId="{9ECE4324-BB4E-4CE2-9C1B-6243D5AAA520}"/>
          </ac:graphicFrameMkLst>
        </pc:graphicFrameChg>
      </pc:sldChg>
      <pc:sldChg chg="addSp delSp modSp add mod setBg setClrOvrMap">
        <pc:chgData name="Alexander Nozik" userId="188c02ae713a829a" providerId="LiveId" clId="{76628E5F-7519-4927-B24E-D4A187BCF967}" dt="2019-02-15T10:25:08.668" v="4508" actId="20577"/>
        <pc:sldMkLst>
          <pc:docMk/>
          <pc:sldMk cId="2948340064" sldId="297"/>
        </pc:sldMkLst>
        <pc:spChg chg="del">
          <ac:chgData name="Alexander Nozik" userId="188c02ae713a829a" providerId="LiveId" clId="{76628E5F-7519-4927-B24E-D4A187BCF967}" dt="2019-02-15T09:23:29.327" v="4443"/>
          <ac:spMkLst>
            <pc:docMk/>
            <pc:sldMk cId="2948340064" sldId="297"/>
            <ac:spMk id="2" creationId="{E9204F37-A768-446B-80AA-E448C298640E}"/>
          </ac:spMkLst>
        </pc:spChg>
        <pc:spChg chg="del">
          <ac:chgData name="Alexander Nozik" userId="188c02ae713a829a" providerId="LiveId" clId="{76628E5F-7519-4927-B24E-D4A187BCF967}" dt="2019-02-15T09:23:29.327" v="4443"/>
          <ac:spMkLst>
            <pc:docMk/>
            <pc:sldMk cId="2948340064" sldId="297"/>
            <ac:spMk id="3" creationId="{F81D1115-937B-4175-A9CF-67C1DCFB74F6}"/>
          </ac:spMkLst>
        </pc:spChg>
        <pc:spChg chg="del">
          <ac:chgData name="Alexander Nozik" userId="188c02ae713a829a" providerId="LiveId" clId="{76628E5F-7519-4927-B24E-D4A187BCF967}" dt="2019-02-15T09:23:29.327" v="4443"/>
          <ac:spMkLst>
            <pc:docMk/>
            <pc:sldMk cId="2948340064" sldId="297"/>
            <ac:spMk id="4" creationId="{68F6E751-5DB6-4806-B00E-65617593B5E5}"/>
          </ac:spMkLst>
        </pc:spChg>
        <pc:spChg chg="add mod">
          <ac:chgData name="Alexander Nozik" userId="188c02ae713a829a" providerId="LiveId" clId="{76628E5F-7519-4927-B24E-D4A187BCF967}" dt="2019-02-15T10:25:08.668" v="4508" actId="20577"/>
          <ac:spMkLst>
            <pc:docMk/>
            <pc:sldMk cId="2948340064" sldId="297"/>
            <ac:spMk id="5" creationId="{E075E614-6F1D-4EE3-B07C-8D3C63F6396D}"/>
          </ac:spMkLst>
        </pc:spChg>
        <pc:spChg chg="add mod">
          <ac:chgData name="Alexander Nozik" userId="188c02ae713a829a" providerId="LiveId" clId="{76628E5F-7519-4927-B24E-D4A187BCF967}" dt="2019-02-15T10:25:01.487" v="4485" actId="26606"/>
          <ac:spMkLst>
            <pc:docMk/>
            <pc:sldMk cId="2948340064" sldId="297"/>
            <ac:spMk id="6" creationId="{6DA7EB40-9CA3-4A2C-B2CC-6777599A7F12}"/>
          </ac:spMkLst>
        </pc:spChg>
        <pc:spChg chg="add">
          <ac:chgData name="Alexander Nozik" userId="188c02ae713a829a" providerId="LiveId" clId="{76628E5F-7519-4927-B24E-D4A187BCF967}" dt="2019-02-15T10:25:01.487" v="4485" actId="26606"/>
          <ac:spMkLst>
            <pc:docMk/>
            <pc:sldMk cId="2948340064" sldId="297"/>
            <ac:spMk id="71" creationId="{1DB7C82F-AB7E-4F0C-B829-FA1B9C415180}"/>
          </ac:spMkLst>
        </pc:spChg>
        <pc:picChg chg="add mod">
          <ac:chgData name="Alexander Nozik" userId="188c02ae713a829a" providerId="LiveId" clId="{76628E5F-7519-4927-B24E-D4A187BCF967}" dt="2019-02-15T10:25:01.487" v="4485" actId="26606"/>
          <ac:picMkLst>
            <pc:docMk/>
            <pc:sldMk cId="2948340064" sldId="297"/>
            <ac:picMk id="4098" creationId="{AB8F75F8-1049-4CC0-8B8D-375483E99C4F}"/>
          </ac:picMkLst>
        </pc:picChg>
      </pc:sldChg>
      <pc:sldChg chg="addSp delSp modSp add">
        <pc:chgData name="Alexander Nozik" userId="188c02ae713a829a" providerId="LiveId" clId="{76628E5F-7519-4927-B24E-D4A187BCF967}" dt="2019-02-15T10:28:18.038" v="4706" actId="20577"/>
        <pc:sldMkLst>
          <pc:docMk/>
          <pc:sldMk cId="3192561287" sldId="298"/>
        </pc:sldMkLst>
        <pc:spChg chg="del">
          <ac:chgData name="Alexander Nozik" userId="188c02ae713a829a" providerId="LiveId" clId="{76628E5F-7519-4927-B24E-D4A187BCF967}" dt="2019-02-15T10:25:20.450" v="4510"/>
          <ac:spMkLst>
            <pc:docMk/>
            <pc:sldMk cId="3192561287" sldId="298"/>
            <ac:spMk id="2" creationId="{784C47D2-89FD-46B3-9665-2BE20640D1CA}"/>
          </ac:spMkLst>
        </pc:spChg>
        <pc:spChg chg="del">
          <ac:chgData name="Alexander Nozik" userId="188c02ae713a829a" providerId="LiveId" clId="{76628E5F-7519-4927-B24E-D4A187BCF967}" dt="2019-02-15T10:25:20.450" v="4510"/>
          <ac:spMkLst>
            <pc:docMk/>
            <pc:sldMk cId="3192561287" sldId="298"/>
            <ac:spMk id="3" creationId="{B069E222-F644-432F-811B-D3941711D45F}"/>
          </ac:spMkLst>
        </pc:spChg>
        <pc:spChg chg="add del mod">
          <ac:chgData name="Alexander Nozik" userId="188c02ae713a829a" providerId="LiveId" clId="{76628E5F-7519-4927-B24E-D4A187BCF967}" dt="2019-02-15T10:25:24.305" v="4511"/>
          <ac:spMkLst>
            <pc:docMk/>
            <pc:sldMk cId="3192561287" sldId="298"/>
            <ac:spMk id="4" creationId="{F479E0C4-460B-439A-B52A-3AA515E4859A}"/>
          </ac:spMkLst>
        </pc:spChg>
        <pc:spChg chg="add del mod">
          <ac:chgData name="Alexander Nozik" userId="188c02ae713a829a" providerId="LiveId" clId="{76628E5F-7519-4927-B24E-D4A187BCF967}" dt="2019-02-15T10:25:24.305" v="4511"/>
          <ac:spMkLst>
            <pc:docMk/>
            <pc:sldMk cId="3192561287" sldId="298"/>
            <ac:spMk id="5" creationId="{F2C0F928-7039-474C-8180-EFC11B186704}"/>
          </ac:spMkLst>
        </pc:spChg>
        <pc:spChg chg="add mod">
          <ac:chgData name="Alexander Nozik" userId="188c02ae713a829a" providerId="LiveId" clId="{76628E5F-7519-4927-B24E-D4A187BCF967}" dt="2019-02-15T10:25:24.305" v="4511"/>
          <ac:spMkLst>
            <pc:docMk/>
            <pc:sldMk cId="3192561287" sldId="298"/>
            <ac:spMk id="6" creationId="{119A28C1-7183-4820-A117-EEA6AD4D2993}"/>
          </ac:spMkLst>
        </pc:spChg>
        <pc:spChg chg="add mod">
          <ac:chgData name="Alexander Nozik" userId="188c02ae713a829a" providerId="LiveId" clId="{76628E5F-7519-4927-B24E-D4A187BCF967}" dt="2019-02-15T10:28:18.038" v="4706" actId="20577"/>
          <ac:spMkLst>
            <pc:docMk/>
            <pc:sldMk cId="3192561287" sldId="298"/>
            <ac:spMk id="7" creationId="{DD86DF71-3363-4E84-A53B-EBC753D72E8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9F-4F33-8BD2-5696F58A65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9F-4F33-8BD2-5696F58A65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9F-4F33-8BD2-5696F58A65A2}"/>
              </c:ext>
            </c:extLst>
          </c:dPt>
          <c:cat>
            <c:strRef>
              <c:f>Sheet1!$A$2:$A$4</c:f>
              <c:strCache>
                <c:ptCount val="3"/>
                <c:pt idx="0">
                  <c:v>VM</c:v>
                </c:pt>
                <c:pt idx="1">
                  <c:v>JS</c:v>
                </c:pt>
                <c:pt idx="2">
                  <c:v>Native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F-428C-91D6-88DFD812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A5602-A01E-43CC-B93A-817A2F6A4F2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CDFB78-02AC-4E58-995B-A306D68E3EE9}">
      <dgm:prSet/>
      <dgm:spPr/>
      <dgm:t>
        <a:bodyPr/>
        <a:lstStyle/>
        <a:p>
          <a:r>
            <a:rPr lang="ru-RU"/>
            <a:t>Функции-расширения</a:t>
          </a:r>
          <a:endParaRPr lang="en-US"/>
        </a:p>
      </dgm:t>
    </dgm:pt>
    <dgm:pt modelId="{E1C2C78E-0FED-49EF-8EB9-03C7E54E2A4B}" type="parTrans" cxnId="{2A369D88-B460-4463-8EA0-F2608717375C}">
      <dgm:prSet/>
      <dgm:spPr/>
      <dgm:t>
        <a:bodyPr/>
        <a:lstStyle/>
        <a:p>
          <a:endParaRPr lang="en-US"/>
        </a:p>
      </dgm:t>
    </dgm:pt>
    <dgm:pt modelId="{2F8B3220-C0DE-4F60-BCAE-F8E52010EBB7}" type="sibTrans" cxnId="{2A369D88-B460-4463-8EA0-F2608717375C}">
      <dgm:prSet/>
      <dgm:spPr/>
      <dgm:t>
        <a:bodyPr/>
        <a:lstStyle/>
        <a:p>
          <a:endParaRPr lang="en-US"/>
        </a:p>
      </dgm:t>
    </dgm:pt>
    <dgm:pt modelId="{40ACC772-1772-453B-A2A0-8069F772675A}">
      <dgm:prSet/>
      <dgm:spPr/>
      <dgm:t>
        <a:bodyPr/>
        <a:lstStyle/>
        <a:p>
          <a:r>
            <a:rPr lang="en-US"/>
            <a:t>Inline</a:t>
          </a:r>
          <a:r>
            <a:rPr lang="ru-RU"/>
            <a:t>-функции</a:t>
          </a:r>
          <a:endParaRPr lang="en-US"/>
        </a:p>
      </dgm:t>
    </dgm:pt>
    <dgm:pt modelId="{FD417832-9D13-4055-A7EE-E7163D5D883F}" type="parTrans" cxnId="{32DD9569-2C93-46AF-82CB-F1FB40804087}">
      <dgm:prSet/>
      <dgm:spPr/>
      <dgm:t>
        <a:bodyPr/>
        <a:lstStyle/>
        <a:p>
          <a:endParaRPr lang="en-US"/>
        </a:p>
      </dgm:t>
    </dgm:pt>
    <dgm:pt modelId="{2B2DBC53-E0C1-43CF-B89D-E12E668CAE61}" type="sibTrans" cxnId="{32DD9569-2C93-46AF-82CB-F1FB40804087}">
      <dgm:prSet/>
      <dgm:spPr/>
      <dgm:t>
        <a:bodyPr/>
        <a:lstStyle/>
        <a:p>
          <a:endParaRPr lang="en-US"/>
        </a:p>
      </dgm:t>
    </dgm:pt>
    <dgm:pt modelId="{79B4A453-AD3E-4C4B-9686-689D7FC5FC1E}">
      <dgm:prSet/>
      <dgm:spPr/>
      <dgm:t>
        <a:bodyPr/>
        <a:lstStyle/>
        <a:p>
          <a:r>
            <a:rPr lang="en-US"/>
            <a:t>Inline-</a:t>
          </a:r>
          <a:r>
            <a:rPr lang="ru-RU"/>
            <a:t>классы</a:t>
          </a:r>
          <a:endParaRPr lang="en-US"/>
        </a:p>
      </dgm:t>
    </dgm:pt>
    <dgm:pt modelId="{88435FE4-2182-4710-8320-D0D070FFC054}" type="parTrans" cxnId="{714A00F2-CC04-4493-A291-EF0344E28776}">
      <dgm:prSet/>
      <dgm:spPr/>
      <dgm:t>
        <a:bodyPr/>
        <a:lstStyle/>
        <a:p>
          <a:endParaRPr lang="en-US"/>
        </a:p>
      </dgm:t>
    </dgm:pt>
    <dgm:pt modelId="{44F05A05-A6A9-4D91-9711-2B78A315C734}" type="sibTrans" cxnId="{714A00F2-CC04-4493-A291-EF0344E28776}">
      <dgm:prSet/>
      <dgm:spPr/>
      <dgm:t>
        <a:bodyPr/>
        <a:lstStyle/>
        <a:p>
          <a:endParaRPr lang="en-US"/>
        </a:p>
      </dgm:t>
    </dgm:pt>
    <dgm:pt modelId="{5DCE97A3-794B-4BAE-A2DD-B23E1C870237}" type="pres">
      <dgm:prSet presAssocID="{8D8A5602-A01E-43CC-B93A-817A2F6A4F28}" presName="root" presStyleCnt="0">
        <dgm:presLayoutVars>
          <dgm:dir/>
          <dgm:resizeHandles val="exact"/>
        </dgm:presLayoutVars>
      </dgm:prSet>
      <dgm:spPr/>
    </dgm:pt>
    <dgm:pt modelId="{7EE40937-3365-40C5-85C5-F1B0AFA2FEA4}" type="pres">
      <dgm:prSet presAssocID="{ACCDFB78-02AC-4E58-995B-A306D68E3EE9}" presName="compNode" presStyleCnt="0"/>
      <dgm:spPr/>
    </dgm:pt>
    <dgm:pt modelId="{8E1C13BD-CE56-4E42-87DB-F9F86E59FA31}" type="pres">
      <dgm:prSet presAssocID="{ACCDFB78-02AC-4E58-995B-A306D68E3EE9}" presName="bgRect" presStyleLbl="bgShp" presStyleIdx="0" presStyleCnt="3"/>
      <dgm:spPr/>
    </dgm:pt>
    <dgm:pt modelId="{F1522FC6-463D-4AF2-BBF9-227C9AC1EC4D}" type="pres">
      <dgm:prSet presAssocID="{ACCDFB78-02AC-4E58-995B-A306D68E3E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87DA4A-032A-411A-BDF7-BB57CC2F7490}" type="pres">
      <dgm:prSet presAssocID="{ACCDFB78-02AC-4E58-995B-A306D68E3EE9}" presName="spaceRect" presStyleCnt="0"/>
      <dgm:spPr/>
    </dgm:pt>
    <dgm:pt modelId="{C48890F4-2723-4B35-B853-2482D1FF2595}" type="pres">
      <dgm:prSet presAssocID="{ACCDFB78-02AC-4E58-995B-A306D68E3EE9}" presName="parTx" presStyleLbl="revTx" presStyleIdx="0" presStyleCnt="3">
        <dgm:presLayoutVars>
          <dgm:chMax val="0"/>
          <dgm:chPref val="0"/>
        </dgm:presLayoutVars>
      </dgm:prSet>
      <dgm:spPr/>
    </dgm:pt>
    <dgm:pt modelId="{AB7493D8-BC9E-496C-8FE3-9758CC3D0B0B}" type="pres">
      <dgm:prSet presAssocID="{2F8B3220-C0DE-4F60-BCAE-F8E52010EBB7}" presName="sibTrans" presStyleCnt="0"/>
      <dgm:spPr/>
    </dgm:pt>
    <dgm:pt modelId="{39F2CFD9-6771-4316-A52D-0DF5CF4F6705}" type="pres">
      <dgm:prSet presAssocID="{40ACC772-1772-453B-A2A0-8069F772675A}" presName="compNode" presStyleCnt="0"/>
      <dgm:spPr/>
    </dgm:pt>
    <dgm:pt modelId="{BD05D1EB-900F-4D28-9863-C2C7B7B608FE}" type="pres">
      <dgm:prSet presAssocID="{40ACC772-1772-453B-A2A0-8069F772675A}" presName="bgRect" presStyleLbl="bgShp" presStyleIdx="1" presStyleCnt="3"/>
      <dgm:spPr/>
    </dgm:pt>
    <dgm:pt modelId="{22904ACE-9BB9-4172-B84E-2ADF2C9110F5}" type="pres">
      <dgm:prSet presAssocID="{40ACC772-1772-453B-A2A0-8069F77267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F8932AF-79BE-42D5-9D37-91ADB5B07BEE}" type="pres">
      <dgm:prSet presAssocID="{40ACC772-1772-453B-A2A0-8069F772675A}" presName="spaceRect" presStyleCnt="0"/>
      <dgm:spPr/>
    </dgm:pt>
    <dgm:pt modelId="{A425CAA3-597C-4C93-9E56-03D05A6C8D1E}" type="pres">
      <dgm:prSet presAssocID="{40ACC772-1772-453B-A2A0-8069F772675A}" presName="parTx" presStyleLbl="revTx" presStyleIdx="1" presStyleCnt="3">
        <dgm:presLayoutVars>
          <dgm:chMax val="0"/>
          <dgm:chPref val="0"/>
        </dgm:presLayoutVars>
      </dgm:prSet>
      <dgm:spPr/>
    </dgm:pt>
    <dgm:pt modelId="{524FD6E8-6FB8-430C-9D59-478866F25147}" type="pres">
      <dgm:prSet presAssocID="{2B2DBC53-E0C1-43CF-B89D-E12E668CAE61}" presName="sibTrans" presStyleCnt="0"/>
      <dgm:spPr/>
    </dgm:pt>
    <dgm:pt modelId="{6C664F66-296A-4AF3-BBD4-B27D7DD9808E}" type="pres">
      <dgm:prSet presAssocID="{79B4A453-AD3E-4C4B-9686-689D7FC5FC1E}" presName="compNode" presStyleCnt="0"/>
      <dgm:spPr/>
    </dgm:pt>
    <dgm:pt modelId="{2331DF69-8B6E-460A-849A-8ADDBB1204B2}" type="pres">
      <dgm:prSet presAssocID="{79B4A453-AD3E-4C4B-9686-689D7FC5FC1E}" presName="bgRect" presStyleLbl="bgShp" presStyleIdx="2" presStyleCnt="3"/>
      <dgm:spPr/>
    </dgm:pt>
    <dgm:pt modelId="{43D8B0BD-07EF-4B8B-B866-CAB533079C5A}" type="pres">
      <dgm:prSet presAssocID="{79B4A453-AD3E-4C4B-9686-689D7FC5FC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B1F1E39-7860-41A7-8AAB-3E467A8BADE0}" type="pres">
      <dgm:prSet presAssocID="{79B4A453-AD3E-4C4B-9686-689D7FC5FC1E}" presName="spaceRect" presStyleCnt="0"/>
      <dgm:spPr/>
    </dgm:pt>
    <dgm:pt modelId="{AAE67394-583E-4379-BC36-7F30FF503C8D}" type="pres">
      <dgm:prSet presAssocID="{79B4A453-AD3E-4C4B-9686-689D7FC5FC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B2FF09-31E3-44AA-9835-E8940ED2A864}" type="presOf" srcId="{8D8A5602-A01E-43CC-B93A-817A2F6A4F28}" destId="{5DCE97A3-794B-4BAE-A2DD-B23E1C870237}" srcOrd="0" destOrd="0" presId="urn:microsoft.com/office/officeart/2018/2/layout/IconVerticalSolidList"/>
    <dgm:cxn modelId="{32DD9569-2C93-46AF-82CB-F1FB40804087}" srcId="{8D8A5602-A01E-43CC-B93A-817A2F6A4F28}" destId="{40ACC772-1772-453B-A2A0-8069F772675A}" srcOrd="1" destOrd="0" parTransId="{FD417832-9D13-4055-A7EE-E7163D5D883F}" sibTransId="{2B2DBC53-E0C1-43CF-B89D-E12E668CAE61}"/>
    <dgm:cxn modelId="{772BFA6E-59EB-45F1-A317-FCD248D8262F}" type="presOf" srcId="{ACCDFB78-02AC-4E58-995B-A306D68E3EE9}" destId="{C48890F4-2723-4B35-B853-2482D1FF2595}" srcOrd="0" destOrd="0" presId="urn:microsoft.com/office/officeart/2018/2/layout/IconVerticalSolidList"/>
    <dgm:cxn modelId="{2A369D88-B460-4463-8EA0-F2608717375C}" srcId="{8D8A5602-A01E-43CC-B93A-817A2F6A4F28}" destId="{ACCDFB78-02AC-4E58-995B-A306D68E3EE9}" srcOrd="0" destOrd="0" parTransId="{E1C2C78E-0FED-49EF-8EB9-03C7E54E2A4B}" sibTransId="{2F8B3220-C0DE-4F60-BCAE-F8E52010EBB7}"/>
    <dgm:cxn modelId="{B3B323BA-E48B-4804-B76B-A9F2A27DD787}" type="presOf" srcId="{40ACC772-1772-453B-A2A0-8069F772675A}" destId="{A425CAA3-597C-4C93-9E56-03D05A6C8D1E}" srcOrd="0" destOrd="0" presId="urn:microsoft.com/office/officeart/2018/2/layout/IconVerticalSolidList"/>
    <dgm:cxn modelId="{714A00F2-CC04-4493-A291-EF0344E28776}" srcId="{8D8A5602-A01E-43CC-B93A-817A2F6A4F28}" destId="{79B4A453-AD3E-4C4B-9686-689D7FC5FC1E}" srcOrd="2" destOrd="0" parTransId="{88435FE4-2182-4710-8320-D0D070FFC054}" sibTransId="{44F05A05-A6A9-4D91-9711-2B78A315C734}"/>
    <dgm:cxn modelId="{3A4D43FE-F4BD-46BD-96F8-3122EE851161}" type="presOf" srcId="{79B4A453-AD3E-4C4B-9686-689D7FC5FC1E}" destId="{AAE67394-583E-4379-BC36-7F30FF503C8D}" srcOrd="0" destOrd="0" presId="urn:microsoft.com/office/officeart/2018/2/layout/IconVerticalSolidList"/>
    <dgm:cxn modelId="{6743841E-6708-4EEC-AF85-DA27A6ADFF92}" type="presParOf" srcId="{5DCE97A3-794B-4BAE-A2DD-B23E1C870237}" destId="{7EE40937-3365-40C5-85C5-F1B0AFA2FEA4}" srcOrd="0" destOrd="0" presId="urn:microsoft.com/office/officeart/2018/2/layout/IconVerticalSolidList"/>
    <dgm:cxn modelId="{9B2CD1F0-AB4C-4C7F-9B01-057BE35C5E6E}" type="presParOf" srcId="{7EE40937-3365-40C5-85C5-F1B0AFA2FEA4}" destId="{8E1C13BD-CE56-4E42-87DB-F9F86E59FA31}" srcOrd="0" destOrd="0" presId="urn:microsoft.com/office/officeart/2018/2/layout/IconVerticalSolidList"/>
    <dgm:cxn modelId="{448059C5-09B1-4A37-9FF0-370B2698253C}" type="presParOf" srcId="{7EE40937-3365-40C5-85C5-F1B0AFA2FEA4}" destId="{F1522FC6-463D-4AF2-BBF9-227C9AC1EC4D}" srcOrd="1" destOrd="0" presId="urn:microsoft.com/office/officeart/2018/2/layout/IconVerticalSolidList"/>
    <dgm:cxn modelId="{F9052845-3FC2-400A-8E94-08CDAFBB8F46}" type="presParOf" srcId="{7EE40937-3365-40C5-85C5-F1B0AFA2FEA4}" destId="{FC87DA4A-032A-411A-BDF7-BB57CC2F7490}" srcOrd="2" destOrd="0" presId="urn:microsoft.com/office/officeart/2018/2/layout/IconVerticalSolidList"/>
    <dgm:cxn modelId="{6FF97DE0-2C6D-4023-A03E-EBBCFD075023}" type="presParOf" srcId="{7EE40937-3365-40C5-85C5-F1B0AFA2FEA4}" destId="{C48890F4-2723-4B35-B853-2482D1FF2595}" srcOrd="3" destOrd="0" presId="urn:microsoft.com/office/officeart/2018/2/layout/IconVerticalSolidList"/>
    <dgm:cxn modelId="{D264F22F-DB45-4217-A06A-F3F3D624AF9B}" type="presParOf" srcId="{5DCE97A3-794B-4BAE-A2DD-B23E1C870237}" destId="{AB7493D8-BC9E-496C-8FE3-9758CC3D0B0B}" srcOrd="1" destOrd="0" presId="urn:microsoft.com/office/officeart/2018/2/layout/IconVerticalSolidList"/>
    <dgm:cxn modelId="{C5CC0538-3474-4D73-83EA-E5DAB34BB5A2}" type="presParOf" srcId="{5DCE97A3-794B-4BAE-A2DD-B23E1C870237}" destId="{39F2CFD9-6771-4316-A52D-0DF5CF4F6705}" srcOrd="2" destOrd="0" presId="urn:microsoft.com/office/officeart/2018/2/layout/IconVerticalSolidList"/>
    <dgm:cxn modelId="{7DCD7D6F-5874-48DE-86EF-2932F476914D}" type="presParOf" srcId="{39F2CFD9-6771-4316-A52D-0DF5CF4F6705}" destId="{BD05D1EB-900F-4D28-9863-C2C7B7B608FE}" srcOrd="0" destOrd="0" presId="urn:microsoft.com/office/officeart/2018/2/layout/IconVerticalSolidList"/>
    <dgm:cxn modelId="{CA1734EB-FBAA-4008-ACB1-D914E27A2137}" type="presParOf" srcId="{39F2CFD9-6771-4316-A52D-0DF5CF4F6705}" destId="{22904ACE-9BB9-4172-B84E-2ADF2C9110F5}" srcOrd="1" destOrd="0" presId="urn:microsoft.com/office/officeart/2018/2/layout/IconVerticalSolidList"/>
    <dgm:cxn modelId="{66E6DAF5-4BD4-416B-B95D-2754A8F2F120}" type="presParOf" srcId="{39F2CFD9-6771-4316-A52D-0DF5CF4F6705}" destId="{DF8932AF-79BE-42D5-9D37-91ADB5B07BEE}" srcOrd="2" destOrd="0" presId="urn:microsoft.com/office/officeart/2018/2/layout/IconVerticalSolidList"/>
    <dgm:cxn modelId="{030E0D0A-5F0D-4FB5-8A89-32E0D7D75A05}" type="presParOf" srcId="{39F2CFD9-6771-4316-A52D-0DF5CF4F6705}" destId="{A425CAA3-597C-4C93-9E56-03D05A6C8D1E}" srcOrd="3" destOrd="0" presId="urn:microsoft.com/office/officeart/2018/2/layout/IconVerticalSolidList"/>
    <dgm:cxn modelId="{7B309FB6-8E8F-4475-98C9-B0CE016CA505}" type="presParOf" srcId="{5DCE97A3-794B-4BAE-A2DD-B23E1C870237}" destId="{524FD6E8-6FB8-430C-9D59-478866F25147}" srcOrd="3" destOrd="0" presId="urn:microsoft.com/office/officeart/2018/2/layout/IconVerticalSolidList"/>
    <dgm:cxn modelId="{F557DE10-CD36-4879-8FCA-EECEFF7B694E}" type="presParOf" srcId="{5DCE97A3-794B-4BAE-A2DD-B23E1C870237}" destId="{6C664F66-296A-4AF3-BBD4-B27D7DD9808E}" srcOrd="4" destOrd="0" presId="urn:microsoft.com/office/officeart/2018/2/layout/IconVerticalSolidList"/>
    <dgm:cxn modelId="{D294F220-943F-48BF-8E3B-0DAC8B6CFF45}" type="presParOf" srcId="{6C664F66-296A-4AF3-BBD4-B27D7DD9808E}" destId="{2331DF69-8B6E-460A-849A-8ADDBB1204B2}" srcOrd="0" destOrd="0" presId="urn:microsoft.com/office/officeart/2018/2/layout/IconVerticalSolidList"/>
    <dgm:cxn modelId="{A6917E55-13E1-4174-9BF0-707C8B1846DB}" type="presParOf" srcId="{6C664F66-296A-4AF3-BBD4-B27D7DD9808E}" destId="{43D8B0BD-07EF-4B8B-B866-CAB533079C5A}" srcOrd="1" destOrd="0" presId="urn:microsoft.com/office/officeart/2018/2/layout/IconVerticalSolidList"/>
    <dgm:cxn modelId="{556E380B-4A8B-44D2-BC5C-8DC1251DE430}" type="presParOf" srcId="{6C664F66-296A-4AF3-BBD4-B27D7DD9808E}" destId="{1B1F1E39-7860-41A7-8AAB-3E467A8BADE0}" srcOrd="2" destOrd="0" presId="urn:microsoft.com/office/officeart/2018/2/layout/IconVerticalSolidList"/>
    <dgm:cxn modelId="{BFE4EA71-EC23-4264-8D2B-572EBE2F4D56}" type="presParOf" srcId="{6C664F66-296A-4AF3-BBD4-B27D7DD9808E}" destId="{AAE67394-583E-4379-BC36-7F30FF503C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F324C7-F1E9-4F3A-8DB2-9E596E5A47B4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3FF6CD-857D-455F-9929-E91F99C39F9C}">
      <dgm:prSet/>
      <dgm:spPr/>
      <dgm:t>
        <a:bodyPr/>
        <a:lstStyle/>
        <a:p>
          <a:r>
            <a:rPr lang="ru-RU"/>
            <a:t>Рефлексия</a:t>
          </a:r>
          <a:endParaRPr lang="en-US"/>
        </a:p>
      </dgm:t>
    </dgm:pt>
    <dgm:pt modelId="{AF749528-D579-440C-AEC7-69D2EEF5B12D}" type="parTrans" cxnId="{F4943D0F-BB49-4F14-A78B-713ABBA23ACB}">
      <dgm:prSet/>
      <dgm:spPr/>
      <dgm:t>
        <a:bodyPr/>
        <a:lstStyle/>
        <a:p>
          <a:endParaRPr lang="en-US"/>
        </a:p>
      </dgm:t>
    </dgm:pt>
    <dgm:pt modelId="{7B0A3464-17D1-4F7F-9099-BDD897D92F03}" type="sibTrans" cxnId="{F4943D0F-BB49-4F14-A78B-713ABBA23ACB}">
      <dgm:prSet/>
      <dgm:spPr/>
      <dgm:t>
        <a:bodyPr/>
        <a:lstStyle/>
        <a:p>
          <a:endParaRPr lang="en-US"/>
        </a:p>
      </dgm:t>
    </dgm:pt>
    <dgm:pt modelId="{4CC116D0-E43C-42AA-B642-70BA9C33426F}">
      <dgm:prSet/>
      <dgm:spPr/>
      <dgm:t>
        <a:bodyPr/>
        <a:lstStyle/>
        <a:p>
          <a:r>
            <a:rPr lang="ru-RU"/>
            <a:t>Кодогенерация</a:t>
          </a:r>
          <a:endParaRPr lang="en-US"/>
        </a:p>
      </dgm:t>
    </dgm:pt>
    <dgm:pt modelId="{FC5FFB76-7740-484A-9E77-B4BA84BD1D48}" type="parTrans" cxnId="{4A418AB6-3F9E-49AD-AAC2-6FBF07BF1287}">
      <dgm:prSet/>
      <dgm:spPr/>
      <dgm:t>
        <a:bodyPr/>
        <a:lstStyle/>
        <a:p>
          <a:endParaRPr lang="en-US"/>
        </a:p>
      </dgm:t>
    </dgm:pt>
    <dgm:pt modelId="{EA484885-2849-492E-9F60-CD94B7D81A87}" type="sibTrans" cxnId="{4A418AB6-3F9E-49AD-AAC2-6FBF07BF1287}">
      <dgm:prSet/>
      <dgm:spPr/>
      <dgm:t>
        <a:bodyPr/>
        <a:lstStyle/>
        <a:p>
          <a:endParaRPr lang="en-US"/>
        </a:p>
      </dgm:t>
    </dgm:pt>
    <dgm:pt modelId="{A72BF197-19B3-4F8B-AE53-07AFCCE8A730}" type="pres">
      <dgm:prSet presAssocID="{9AF324C7-F1E9-4F3A-8DB2-9E596E5A47B4}" presName="cycle" presStyleCnt="0">
        <dgm:presLayoutVars>
          <dgm:dir/>
          <dgm:resizeHandles val="exact"/>
        </dgm:presLayoutVars>
      </dgm:prSet>
      <dgm:spPr/>
    </dgm:pt>
    <dgm:pt modelId="{E103E181-1883-42C8-BBDB-F6A3F3028D8F}" type="pres">
      <dgm:prSet presAssocID="{0E3FF6CD-857D-455F-9929-E91F99C39F9C}" presName="node" presStyleLbl="node1" presStyleIdx="0" presStyleCnt="2">
        <dgm:presLayoutVars>
          <dgm:bulletEnabled val="1"/>
        </dgm:presLayoutVars>
      </dgm:prSet>
      <dgm:spPr/>
    </dgm:pt>
    <dgm:pt modelId="{CA7374ED-CA4D-40B5-9FE5-63231EFBAF3F}" type="pres">
      <dgm:prSet presAssocID="{0E3FF6CD-857D-455F-9929-E91F99C39F9C}" presName="spNode" presStyleCnt="0"/>
      <dgm:spPr/>
    </dgm:pt>
    <dgm:pt modelId="{7936C887-29D7-4365-9F81-FBFFDE058580}" type="pres">
      <dgm:prSet presAssocID="{7B0A3464-17D1-4F7F-9099-BDD897D92F03}" presName="sibTrans" presStyleLbl="sibTrans1D1" presStyleIdx="0" presStyleCnt="2"/>
      <dgm:spPr/>
    </dgm:pt>
    <dgm:pt modelId="{8B973569-9206-47D1-A37C-18A74C579DB1}" type="pres">
      <dgm:prSet presAssocID="{4CC116D0-E43C-42AA-B642-70BA9C33426F}" presName="node" presStyleLbl="node1" presStyleIdx="1" presStyleCnt="2">
        <dgm:presLayoutVars>
          <dgm:bulletEnabled val="1"/>
        </dgm:presLayoutVars>
      </dgm:prSet>
      <dgm:spPr/>
    </dgm:pt>
    <dgm:pt modelId="{4FECD0A1-6510-4FD3-95FD-F40B93190962}" type="pres">
      <dgm:prSet presAssocID="{4CC116D0-E43C-42AA-B642-70BA9C33426F}" presName="spNode" presStyleCnt="0"/>
      <dgm:spPr/>
    </dgm:pt>
    <dgm:pt modelId="{42EE8041-63D0-4BC0-BBC5-41E907385887}" type="pres">
      <dgm:prSet presAssocID="{EA484885-2849-492E-9F60-CD94B7D81A87}" presName="sibTrans" presStyleLbl="sibTrans1D1" presStyleIdx="1" presStyleCnt="2"/>
      <dgm:spPr/>
    </dgm:pt>
  </dgm:ptLst>
  <dgm:cxnLst>
    <dgm:cxn modelId="{E10E0302-CFC7-4263-9262-621E0748DC0B}" type="presOf" srcId="{9AF324C7-F1E9-4F3A-8DB2-9E596E5A47B4}" destId="{A72BF197-19B3-4F8B-AE53-07AFCCE8A730}" srcOrd="0" destOrd="0" presId="urn:microsoft.com/office/officeart/2005/8/layout/cycle6"/>
    <dgm:cxn modelId="{F4943D0F-BB49-4F14-A78B-713ABBA23ACB}" srcId="{9AF324C7-F1E9-4F3A-8DB2-9E596E5A47B4}" destId="{0E3FF6CD-857D-455F-9929-E91F99C39F9C}" srcOrd="0" destOrd="0" parTransId="{AF749528-D579-440C-AEC7-69D2EEF5B12D}" sibTransId="{7B0A3464-17D1-4F7F-9099-BDD897D92F03}"/>
    <dgm:cxn modelId="{2A30B84F-11B4-4CE4-AFFE-7F1E9AEBE053}" type="presOf" srcId="{4CC116D0-E43C-42AA-B642-70BA9C33426F}" destId="{8B973569-9206-47D1-A37C-18A74C579DB1}" srcOrd="0" destOrd="0" presId="urn:microsoft.com/office/officeart/2005/8/layout/cycle6"/>
    <dgm:cxn modelId="{52E3C054-8691-42C4-9973-3AC4B620C076}" type="presOf" srcId="{0E3FF6CD-857D-455F-9929-E91F99C39F9C}" destId="{E103E181-1883-42C8-BBDB-F6A3F3028D8F}" srcOrd="0" destOrd="0" presId="urn:microsoft.com/office/officeart/2005/8/layout/cycle6"/>
    <dgm:cxn modelId="{0976619A-8CFB-44DE-95FE-90CE82A2833F}" type="presOf" srcId="{7B0A3464-17D1-4F7F-9099-BDD897D92F03}" destId="{7936C887-29D7-4365-9F81-FBFFDE058580}" srcOrd="0" destOrd="0" presId="urn:microsoft.com/office/officeart/2005/8/layout/cycle6"/>
    <dgm:cxn modelId="{2A0D87B1-E44A-4710-A540-7910758DD592}" type="presOf" srcId="{EA484885-2849-492E-9F60-CD94B7D81A87}" destId="{42EE8041-63D0-4BC0-BBC5-41E907385887}" srcOrd="0" destOrd="0" presId="urn:microsoft.com/office/officeart/2005/8/layout/cycle6"/>
    <dgm:cxn modelId="{4A418AB6-3F9E-49AD-AAC2-6FBF07BF1287}" srcId="{9AF324C7-F1E9-4F3A-8DB2-9E596E5A47B4}" destId="{4CC116D0-E43C-42AA-B642-70BA9C33426F}" srcOrd="1" destOrd="0" parTransId="{FC5FFB76-7740-484A-9E77-B4BA84BD1D48}" sibTransId="{EA484885-2849-492E-9F60-CD94B7D81A87}"/>
    <dgm:cxn modelId="{765A0F64-FA13-49DC-A6E3-A6CB853F029E}" type="presParOf" srcId="{A72BF197-19B3-4F8B-AE53-07AFCCE8A730}" destId="{E103E181-1883-42C8-BBDB-F6A3F3028D8F}" srcOrd="0" destOrd="0" presId="urn:microsoft.com/office/officeart/2005/8/layout/cycle6"/>
    <dgm:cxn modelId="{6E4C7A14-A548-45B8-A65C-112370E10AD9}" type="presParOf" srcId="{A72BF197-19B3-4F8B-AE53-07AFCCE8A730}" destId="{CA7374ED-CA4D-40B5-9FE5-63231EFBAF3F}" srcOrd="1" destOrd="0" presId="urn:microsoft.com/office/officeart/2005/8/layout/cycle6"/>
    <dgm:cxn modelId="{1F435893-4692-4824-8821-F3CBFD69F88D}" type="presParOf" srcId="{A72BF197-19B3-4F8B-AE53-07AFCCE8A730}" destId="{7936C887-29D7-4365-9F81-FBFFDE058580}" srcOrd="2" destOrd="0" presId="urn:microsoft.com/office/officeart/2005/8/layout/cycle6"/>
    <dgm:cxn modelId="{54FBC359-B3E1-4483-8E9F-ECF480823550}" type="presParOf" srcId="{A72BF197-19B3-4F8B-AE53-07AFCCE8A730}" destId="{8B973569-9206-47D1-A37C-18A74C579DB1}" srcOrd="3" destOrd="0" presId="urn:microsoft.com/office/officeart/2005/8/layout/cycle6"/>
    <dgm:cxn modelId="{9D939CA1-FA50-4EEE-8969-E7C9FDAFF8EE}" type="presParOf" srcId="{A72BF197-19B3-4F8B-AE53-07AFCCE8A730}" destId="{4FECD0A1-6510-4FD3-95FD-F40B93190962}" srcOrd="4" destOrd="0" presId="urn:microsoft.com/office/officeart/2005/8/layout/cycle6"/>
    <dgm:cxn modelId="{C5DA72A2-98BF-4A46-8EDE-4C0749EF24A1}" type="presParOf" srcId="{A72BF197-19B3-4F8B-AE53-07AFCCE8A730}" destId="{42EE8041-63D0-4BC0-BBC5-41E907385887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C13BD-CE56-4E42-87DB-F9F86E59FA3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522FC6-463D-4AF2-BBF9-227C9AC1EC4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8890F4-2723-4B35-B853-2482D1FF259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Функции-расширения</a:t>
          </a:r>
          <a:endParaRPr lang="en-US" sz="2500" kern="1200"/>
        </a:p>
      </dsp:txBody>
      <dsp:txXfrm>
        <a:off x="1941716" y="718"/>
        <a:ext cx="4571887" cy="1681139"/>
      </dsp:txXfrm>
    </dsp:sp>
    <dsp:sp modelId="{BD05D1EB-900F-4D28-9863-C2C7B7B608F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904ACE-9BB9-4172-B84E-2ADF2C9110F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5CAA3-597C-4C93-9E56-03D05A6C8D1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Inline</a:t>
          </a:r>
          <a:r>
            <a:rPr lang="ru-RU" sz="2500" kern="1200"/>
            <a:t>-функции</a:t>
          </a:r>
          <a:endParaRPr lang="en-US" sz="2500" kern="1200"/>
        </a:p>
      </dsp:txBody>
      <dsp:txXfrm>
        <a:off x="1941716" y="2102143"/>
        <a:ext cx="4571887" cy="1681139"/>
      </dsp:txXfrm>
    </dsp:sp>
    <dsp:sp modelId="{2331DF69-8B6E-460A-849A-8ADDBB1204B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8B0BD-07EF-4B8B-B866-CAB533079C5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E67394-583E-4379-BC36-7F30FF503C8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Inline-</a:t>
          </a:r>
          <a:r>
            <a:rPr lang="ru-RU" sz="2500" kern="1200"/>
            <a:t>классы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3E181-1883-42C8-BBDB-F6A3F3028D8F}">
      <dsp:nvSpPr>
        <dsp:cNvPr id="0" name=""/>
        <dsp:cNvSpPr/>
      </dsp:nvSpPr>
      <dsp:spPr>
        <a:xfrm>
          <a:off x="1383" y="1936968"/>
          <a:ext cx="3094597" cy="20114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Рефлексия</a:t>
          </a:r>
          <a:endParaRPr lang="en-US" sz="3200" kern="1200"/>
        </a:p>
      </dsp:txBody>
      <dsp:txXfrm>
        <a:off x="99576" y="2035161"/>
        <a:ext cx="2898211" cy="1815102"/>
      </dsp:txXfrm>
    </dsp:sp>
    <dsp:sp modelId="{7936C887-29D7-4365-9F81-FBFFDE058580}">
      <dsp:nvSpPr>
        <dsp:cNvPr id="0" name=""/>
        <dsp:cNvSpPr/>
      </dsp:nvSpPr>
      <dsp:spPr>
        <a:xfrm>
          <a:off x="1548682" y="1234593"/>
          <a:ext cx="3416239" cy="3416239"/>
        </a:xfrm>
        <a:custGeom>
          <a:avLst/>
          <a:gdLst/>
          <a:ahLst/>
          <a:cxnLst/>
          <a:rect l="0" t="0" r="0" b="0"/>
          <a:pathLst>
            <a:path>
              <a:moveTo>
                <a:pt x="343923" y="680188"/>
              </a:moveTo>
              <a:arcTo wR="1708119" hR="1708119" stAng="13019896" swAng="636020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73569-9206-47D1-A37C-18A74C579DB1}">
      <dsp:nvSpPr>
        <dsp:cNvPr id="0" name=""/>
        <dsp:cNvSpPr/>
      </dsp:nvSpPr>
      <dsp:spPr>
        <a:xfrm>
          <a:off x="3417622" y="1936968"/>
          <a:ext cx="3094597" cy="20114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Кодогенерация</a:t>
          </a:r>
          <a:endParaRPr lang="en-US" sz="3200" kern="1200"/>
        </a:p>
      </dsp:txBody>
      <dsp:txXfrm>
        <a:off x="3515815" y="2035161"/>
        <a:ext cx="2898211" cy="1815102"/>
      </dsp:txXfrm>
    </dsp:sp>
    <dsp:sp modelId="{42EE8041-63D0-4BC0-BBC5-41E907385887}">
      <dsp:nvSpPr>
        <dsp:cNvPr id="0" name=""/>
        <dsp:cNvSpPr/>
      </dsp:nvSpPr>
      <dsp:spPr>
        <a:xfrm>
          <a:off x="1548682" y="1234593"/>
          <a:ext cx="3416239" cy="3416239"/>
        </a:xfrm>
        <a:custGeom>
          <a:avLst/>
          <a:gdLst/>
          <a:ahLst/>
          <a:cxnLst/>
          <a:rect l="0" t="0" r="0" b="0"/>
          <a:pathLst>
            <a:path>
              <a:moveTo>
                <a:pt x="3072315" y="2736050"/>
              </a:moveTo>
              <a:arcTo wR="1708119" hR="1708119" stAng="2219896" swAng="636020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0.27211</cdr:x>
      <cdr:y>0.26238</cdr:y>
    </cdr:from>
    <cdr:to>
      <cdr:x>0.38327</cdr:x>
      <cdr:y>0.47458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F02E7CF0-5E8B-47DA-83B4-74053C62C6B3}"/>
            </a:ext>
          </a:extLst>
        </cdr:cNvPr>
        <cdr:cNvSpPr/>
      </cdr:nvSpPr>
      <cdr:spPr>
        <a:xfrm xmlns:a="http://schemas.openxmlformats.org/drawingml/2006/main">
          <a:off x="1409976" y="1141710"/>
          <a:ext cx="575985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VM</a:t>
          </a:r>
        </a:p>
      </cdr:txBody>
    </cdr:sp>
  </cdr:relSizeAnchor>
  <cdr:relSizeAnchor xmlns:cdr="http://schemas.openxmlformats.org/drawingml/2006/chartDrawing">
    <cdr:from>
      <cdr:x>0.61089</cdr:x>
      <cdr:y>0.26238</cdr:y>
    </cdr:from>
    <cdr:to>
      <cdr:x>0.67967</cdr:x>
      <cdr:y>0.47458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CF63D04B-113C-4E9A-8BD4-110F1C788AFF}"/>
            </a:ext>
          </a:extLst>
        </cdr:cNvPr>
        <cdr:cNvSpPr/>
      </cdr:nvSpPr>
      <cdr:spPr>
        <a:xfrm xmlns:a="http://schemas.openxmlformats.org/drawingml/2006/main">
          <a:off x="3165374" y="1141710"/>
          <a:ext cx="356397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JS</a:t>
          </a:r>
        </a:p>
      </cdr:txBody>
    </cdr:sp>
  </cdr:relSizeAnchor>
  <cdr:relSizeAnchor xmlns:cdr="http://schemas.openxmlformats.org/drawingml/2006/chartDrawing">
    <cdr:from>
      <cdr:x>0.40433</cdr:x>
      <cdr:y>0.65857</cdr:y>
    </cdr:from>
    <cdr:to>
      <cdr:x>0.59567</cdr:x>
      <cdr:y>0.87077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CF63D04B-113C-4E9A-8BD4-110F1C788AFF}"/>
            </a:ext>
          </a:extLst>
        </cdr:cNvPr>
        <cdr:cNvSpPr/>
      </cdr:nvSpPr>
      <cdr:spPr>
        <a:xfrm xmlns:a="http://schemas.openxmlformats.org/drawingml/2006/main">
          <a:off x="4251756" y="2865668"/>
          <a:ext cx="2012089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Native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A8E-5733-46E9-A2F2-C5170DF5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01527-C23F-4D25-90C0-E70D7954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1F80-9AF6-44C9-9413-0189E65D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B643-C2C9-4095-8B4D-2345A8FA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F94C-7BC1-4C23-AEB6-6D0FC2D1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63F0-D21F-483B-ADAC-D41C25D5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E20F1-3944-47F4-ADA7-E1C4E6A3C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8AD84-AF5D-4460-8F20-C3DCC936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8E4F-7D67-4681-9E64-45A05357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0BFD-B2F4-4450-9178-6A1C4BA3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3241-A90C-4A78-8BED-15ECADEE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19323-9FB4-410D-9DBA-A3EBD2F3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F1C9C-90A3-489A-BB75-E4DF96D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0AE7-5306-4950-AF71-1C6E9F2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2E1B-F5A7-4B40-B6AA-1DFDE7FE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E5E2-B1D5-4F5F-A0D4-8AB49B3C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E62D-3952-41D4-A662-02F7BE22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09FD-BCF1-40E0-9BC7-286A3C61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966E-A57B-4A0E-B301-EEC030D0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D24B-1A3F-48B4-BC20-D6341F8E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F2B3335-3645-441A-8FEF-E8B382CA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634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DDA9-CFF4-49A0-857F-C47C658E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26DF-7B2B-42BD-8706-81AB93EE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18D9-C259-4F66-A54F-038E1827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190B-A01A-4F9E-A887-6BABEFF2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CE69-C364-4C0F-8DCE-B2F7863C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3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9305-B2DA-49B5-8CD2-3E83436F5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7B02D-9B5F-4B3F-A56E-A68D238F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02EB-555A-47C2-97CF-4DD54255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CA52-F9D2-40F1-AFD2-384707A4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CF8F-96CB-4B40-8023-0E4F3888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3F75B59-EC6A-4D0F-A0DC-CFBDD307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95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C2E4-C7A8-4064-BD28-AB7216748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B4AF-1FD8-4718-A0A2-D68ADA18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01525-7DB6-4290-8B6C-DCF486FA7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177CA-C551-47AE-88F5-106FAB7CD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423A9-846A-4A2C-86A4-F2D4B7C5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BCBC9-0E56-4F0B-A277-488BED2F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191A3-E3DA-485A-B202-8411B43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1D9ABA4-2CDC-4758-9136-E0F019E1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2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CF80-0F9B-4651-B74D-96989CC8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6DAEF-FA6F-46B3-886D-E572C44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B0CD7-09F0-4C0A-AA0F-1BA24B57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135EA-36EF-4BA6-B6A1-B11A052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9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323BC-C184-4A17-95F6-1F6146D9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86C65-0238-4A33-A4B9-B058AB62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96917-4B66-4620-92B4-F4C252A1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D3AB-A970-4C56-9435-2CCCED44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4A19D-22D3-4C76-ADE9-21D4A16F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C62F-6938-4208-B1CC-6164A4F7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AB66-8AB5-4B69-AC83-6E17E373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065A-2445-4D5A-B3AD-651A070B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9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0AFE-037D-45DF-B974-4055007A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6A4C-A7CF-4C67-92E5-FC9FE134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34E5F-69B4-4C6B-A249-4B5562DA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703E-AE32-4042-8CA5-B98F66FA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0246BF-2999-48E4-88C8-58B63737893A}" type="datetimeFigureOut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AC73-F05B-48B1-B034-B2D779B1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2E69-B540-4E43-B503-6D9AD4C9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A42C52-D4DC-4ED0-BA72-58ED68FAB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4CE1E-BFF4-4304-867C-80038E35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41CC-CD33-4E37-91B1-D4B91DC7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B809-3DDA-474E-B1B0-E456DB45D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10246BF-2999-48E4-88C8-58B63737893A}" type="datetimeFigureOut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5B04-452F-4C16-AFCC-69CF7A248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184E-F2E2-4F43-A654-B2A59A03A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1A42C52-D4DC-4ED0-BA72-58ED68FAB7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D76D33F-53B9-4403-A269-99A479E21E9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572123"/>
            <a:ext cx="1181100" cy="107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F1C53-EE4B-4B90-9490-4CEB63D8FCF2}"/>
              </a:ext>
            </a:extLst>
          </p:cNvPr>
          <p:cNvCxnSpPr/>
          <p:nvPr userDrawn="1"/>
        </p:nvCxnSpPr>
        <p:spPr>
          <a:xfrm>
            <a:off x="2019300" y="1252153"/>
            <a:ext cx="93345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3FCF11-94F8-4324-B884-5EF7C8E73483}"/>
              </a:ext>
            </a:extLst>
          </p:cNvPr>
          <p:cNvCxnSpPr>
            <a:cxnSpLocks/>
          </p:cNvCxnSpPr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9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1D730-A8E4-4C7E-8801-83543F1C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FADA-5551-4844-BB34-47E02F66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2255-ADE8-4F26-B2F1-D01AA9E9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7F12650-693F-40E0-A65D-06CE712BC905}" type="datetimeFigureOut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8C81-655A-4612-9EA5-E566ADB8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BD41-B0EC-40B4-BA5B-0BFA1E776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C583B6-DB41-4344-B7DC-ED4C9675CF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C88235-F8C0-47F6-81E1-E5FD7232FE33}"/>
              </a:ext>
            </a:extLst>
          </p:cNvPr>
          <p:cNvCxnSpPr>
            <a:cxnSpLocks/>
          </p:cNvCxnSpPr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5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ru/" TargetMode="External"/><Relationship Id="rId7" Type="http://schemas.openxmlformats.org/officeDocument/2006/relationships/hyperlink" Target="https://www.jetbrains.com/idea/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kotlinlang.org/koans" TargetMode="External"/><Relationship Id="rId5" Type="http://schemas.openxmlformats.org/officeDocument/2006/relationships/hyperlink" Target="https://play.kotlinlang.org/byExample/overview" TargetMode="External"/><Relationship Id="rId4" Type="http://schemas.openxmlformats.org/officeDocument/2006/relationships/hyperlink" Target="https://play.kotlinlang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4E7D-9B05-457C-B021-A060125E1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Kotlin </a:t>
            </a:r>
            <a:r>
              <a:rPr lang="ru-RU" dirty="0"/>
              <a:t>для науки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3E2D9-20B8-4356-93FE-E87796AF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  <a:p>
            <a:r>
              <a:rPr lang="ru-RU" dirty="0"/>
              <a:t>Языки и мифология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7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9CCA8-CF31-4141-9161-7CA65511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02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Для изучения надо выбрать самый крутой язык</a:t>
            </a:r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52FB2-D0FD-4854-9EE4-21CFE80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311279-F2BE-4906-9728-01E782CAE191}"/>
              </a:ext>
            </a:extLst>
          </p:cNvPr>
          <p:cNvSpPr txBox="1">
            <a:spLocks/>
          </p:cNvSpPr>
          <p:nvPr/>
        </p:nvSpPr>
        <p:spPr>
          <a:xfrm>
            <a:off x="838200" y="3800850"/>
            <a:ext cx="10515600" cy="184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FF0000"/>
                </a:solidFill>
              </a:rPr>
              <a:t>Такой не придумали.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/>
              <a:t>Программисты могут до </a:t>
            </a:r>
            <a:r>
              <a:rPr lang="ru-RU" sz="2400" b="1" dirty="0" err="1"/>
              <a:t>опупения</a:t>
            </a:r>
            <a:r>
              <a:rPr lang="ru-RU" sz="2400" b="1" dirty="0"/>
              <a:t> спорить о том, что язык А лучше языка Б, но единого мнения нет. Каждый язык хорош в своей нише.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360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9CCA8-CF31-4141-9161-7CA65511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02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Программа для науки может быть написана только на</a:t>
            </a:r>
            <a:r>
              <a:rPr lang="en-US" sz="2400" b="1" dirty="0"/>
              <a:t> Fortran/C/C++</a:t>
            </a:r>
            <a:r>
              <a:rPr lang="ru-RU" sz="2400" b="1" dirty="0"/>
              <a:t>, потому что они быстрые.</a:t>
            </a:r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52FB2-D0FD-4854-9EE4-21CFE80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311279-F2BE-4906-9728-01E782CAE191}"/>
              </a:ext>
            </a:extLst>
          </p:cNvPr>
          <p:cNvSpPr txBox="1">
            <a:spLocks/>
          </p:cNvSpPr>
          <p:nvPr/>
        </p:nvSpPr>
        <p:spPr>
          <a:xfrm>
            <a:off x="838200" y="3800850"/>
            <a:ext cx="10515600" cy="184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FF0000"/>
                </a:solidFill>
              </a:rPr>
              <a:t>Это в корне не верно.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/>
              <a:t>Нет понятия «скорость языка». Есть оптимизация компилятора. Скорость конечной программы зависит от многих факторов. В случае С</a:t>
            </a:r>
            <a:r>
              <a:rPr lang="en-US" sz="2400" b="1" dirty="0"/>
              <a:t>/Fortran</a:t>
            </a:r>
            <a:r>
              <a:rPr lang="ru-RU" sz="2400" b="1" dirty="0"/>
              <a:t> язык играет не положительную роль.</a:t>
            </a:r>
            <a:br>
              <a:rPr lang="ru-RU" sz="2400" b="1" dirty="0"/>
            </a:br>
            <a:r>
              <a:rPr lang="ru-RU" sz="2400" b="1" dirty="0">
                <a:solidFill>
                  <a:schemeClr val="accent1"/>
                </a:solidFill>
              </a:rPr>
              <a:t>Более подробно разберем это отдельно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9CCA8-CF31-4141-9161-7CA65511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02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Если вы прослушаете этот (или другой) курс лекций, вы научитесь программировать</a:t>
            </a:r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52FB2-D0FD-4854-9EE4-21CFE80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311279-F2BE-4906-9728-01E782CAE191}"/>
              </a:ext>
            </a:extLst>
          </p:cNvPr>
          <p:cNvSpPr txBox="1">
            <a:spLocks/>
          </p:cNvSpPr>
          <p:nvPr/>
        </p:nvSpPr>
        <p:spPr>
          <a:xfrm>
            <a:off x="838200" y="3800850"/>
            <a:ext cx="10515600" cy="184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 err="1">
                <a:solidFill>
                  <a:srgbClr val="FF0000"/>
                </a:solidFill>
              </a:rPr>
              <a:t>Неа</a:t>
            </a:r>
            <a:r>
              <a:rPr lang="ru-RU" sz="2400" b="1" dirty="0">
                <a:solidFill>
                  <a:srgbClr val="FF0000"/>
                </a:solidFill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/>
              <a:t>Программирование – это не наука, а навык. Навык можно получить только путем его практического применения.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303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9CCA8-CF31-4141-9161-7CA65511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02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Java </a:t>
            </a:r>
            <a:r>
              <a:rPr lang="ru-RU" sz="2400" b="1" dirty="0"/>
              <a:t>медленная</a:t>
            </a:r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52FB2-D0FD-4854-9EE4-21CFE80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311279-F2BE-4906-9728-01E782CAE191}"/>
              </a:ext>
            </a:extLst>
          </p:cNvPr>
          <p:cNvSpPr txBox="1">
            <a:spLocks/>
          </p:cNvSpPr>
          <p:nvPr/>
        </p:nvSpPr>
        <p:spPr>
          <a:xfrm>
            <a:off x="838200" y="3800850"/>
            <a:ext cx="10515600" cy="184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FF0000"/>
                </a:solidFill>
              </a:rPr>
              <a:t>Не правда.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/>
              <a:t>Во-первых, </a:t>
            </a:r>
            <a:r>
              <a:rPr lang="en-US" sz="2400" b="1" dirty="0"/>
              <a:t>Java</a:t>
            </a:r>
            <a:r>
              <a:rPr lang="ru-RU" sz="2400" b="1" dirty="0"/>
              <a:t> – это язык. Речь идет о конкретной реализации </a:t>
            </a:r>
            <a:r>
              <a:rPr lang="en-US" sz="2400" b="1" dirty="0"/>
              <a:t>JVM</a:t>
            </a:r>
            <a:r>
              <a:rPr lang="ru-RU" sz="2400" b="1" dirty="0"/>
              <a:t>. Современные реализации </a:t>
            </a:r>
            <a:r>
              <a:rPr lang="en-US" sz="2400" b="1" dirty="0"/>
              <a:t>JVM</a:t>
            </a:r>
            <a:r>
              <a:rPr lang="ru-RU" sz="2400" b="1" dirty="0"/>
              <a:t> в смысле оптимизации после разогрева не уступают </a:t>
            </a:r>
            <a:r>
              <a:rPr lang="ru-RU" sz="2400" b="1" dirty="0" err="1"/>
              <a:t>нативному</a:t>
            </a:r>
            <a:r>
              <a:rPr lang="ru-RU" sz="2400" b="1" dirty="0"/>
              <a:t> коду.</a:t>
            </a:r>
          </a:p>
        </p:txBody>
      </p:sp>
    </p:spTree>
    <p:extLst>
      <p:ext uri="{BB962C8B-B14F-4D97-AF65-F5344CB8AC3E}">
        <p14:creationId xmlns:p14="http://schemas.microsoft.com/office/powerpoint/2010/main" val="249551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9CCA8-CF31-4141-9161-7CA65511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02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Java </a:t>
            </a:r>
            <a:r>
              <a:rPr lang="ru-RU" sz="2400" b="1" dirty="0"/>
              <a:t>ест много памяти</a:t>
            </a:r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52FB2-D0FD-4854-9EE4-21CFE80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311279-F2BE-4906-9728-01E782CAE191}"/>
              </a:ext>
            </a:extLst>
          </p:cNvPr>
          <p:cNvSpPr txBox="1">
            <a:spLocks/>
          </p:cNvSpPr>
          <p:nvPr/>
        </p:nvSpPr>
        <p:spPr>
          <a:xfrm>
            <a:off x="838200" y="3800850"/>
            <a:ext cx="10515600" cy="184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chemeClr val="accent1"/>
                </a:solidFill>
              </a:rPr>
              <a:t>Ну вот это возможно.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/>
              <a:t>Реализация ссылок в </a:t>
            </a:r>
            <a:r>
              <a:rPr lang="en-US" sz="2400" b="1" dirty="0"/>
              <a:t>JVM</a:t>
            </a:r>
            <a:r>
              <a:rPr lang="ru-RU" sz="2400" b="1" dirty="0"/>
              <a:t>, а также специфика </a:t>
            </a:r>
            <a:r>
              <a:rPr lang="en-US" sz="2400" b="1" dirty="0"/>
              <a:t>garbage collection</a:t>
            </a:r>
            <a:r>
              <a:rPr lang="ru-RU" sz="2400" b="1" dirty="0"/>
              <a:t> подразумевает использование </a:t>
            </a:r>
            <a:r>
              <a:rPr lang="ru-RU" sz="2400" b="1" dirty="0" err="1"/>
              <a:t>бОльшего</a:t>
            </a:r>
            <a:r>
              <a:rPr lang="ru-RU" sz="2400" b="1" dirty="0"/>
              <a:t> объема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15870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15D1C0-D955-43DF-9D67-D47B490E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 все-таки, почему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Kotlin?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7A4157-02A8-4AF6-B662-027435203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DFB58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ÐÐ°ÑÑÐ¸Ð½ÐºÐ¸ Ð¿Ð¾ Ð·Ð°Ð¿ÑÐ¾ÑÑ why kotlin">
            <a:extLst>
              <a:ext uri="{FF2B5EF4-FFF2-40B4-BE49-F238E27FC236}">
                <a16:creationId xmlns:a16="http://schemas.microsoft.com/office/drawing/2014/main" id="{D5458BA8-DCFE-4530-BD3E-4A1E93547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79" y="2509911"/>
            <a:ext cx="1045134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0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Ð°ÑÑÐ¸Ð½ÐºÐ¸ Ð¿Ð¾ Ð·Ð°Ð¿ÑÐ¾ÑÑ kotlin vs java">
            <a:extLst>
              <a:ext uri="{FF2B5EF4-FFF2-40B4-BE49-F238E27FC236}">
                <a16:creationId xmlns:a16="http://schemas.microsoft.com/office/drawing/2014/main" id="{67DC6735-8171-4559-9FAA-E7F87DCB8E8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CE638-D164-4BB8-914B-59E8363011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Все многообразие библиотек для </a:t>
            </a:r>
            <a:r>
              <a:rPr lang="en-US" dirty="0"/>
              <a:t>Java</a:t>
            </a:r>
            <a:r>
              <a:rPr lang="ru-RU" dirty="0"/>
              <a:t> без дополнительных усилий.</a:t>
            </a:r>
          </a:p>
          <a:p>
            <a:r>
              <a:rPr lang="ru-RU" dirty="0"/>
              <a:t>Существенное расширение возможностей функционального программирования.</a:t>
            </a:r>
          </a:p>
          <a:p>
            <a:r>
              <a:rPr lang="ru-RU" dirty="0"/>
              <a:t>Самый лучший инструментарий.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AE4A3-3260-4768-88EB-8155D450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/>
              <a:t>Java</a:t>
            </a:r>
            <a:r>
              <a:rPr lang="ru-RU" dirty="0"/>
              <a:t>, только лучше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003CB8-6ECA-495B-B949-08198098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Широкие возможности compile-time оптимизации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CF23365-1C53-48F0-B580-D2C7322F7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0887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60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BDBED-0A86-4930-AE09-7B408951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Крайние меры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9ECE4324-BB4E-4CE2-9C1B-6243D5AAA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7670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81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69B531-FCEE-4FAC-87D0-1494E277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Если не получится с наукой, можно пойти в Android</a:t>
            </a:r>
          </a:p>
        </p:txBody>
      </p:sp>
      <p:pic>
        <p:nvPicPr>
          <p:cNvPr id="3078" name="Picture 6" descr="ÐÐ°ÑÑÐ¸Ð½ÐºÐ¸ Ð¿Ð¾ Ð·Ð°Ð¿ÑÐ¾ÑÑ kotlin android">
            <a:extLst>
              <a:ext uri="{FF2B5EF4-FFF2-40B4-BE49-F238E27FC236}">
                <a16:creationId xmlns:a16="http://schemas.microsoft.com/office/drawing/2014/main" id="{6D6763E4-0A1E-4CBB-B195-1E1C74963C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32580"/>
            <a:ext cx="7188199" cy="3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8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F39F2E-D883-4FF3-89A5-7B04959F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языков: хороших и разных</a:t>
            </a:r>
            <a:endParaRPr lang="en-US" dirty="0"/>
          </a:p>
        </p:txBody>
      </p:sp>
      <p:pic>
        <p:nvPicPr>
          <p:cNvPr id="1026" name="Picture 2" descr="http://sogrady-media.redmonk.com/sogrady/files/2018/08/lang.rank_.618-1.png">
            <a:extLst>
              <a:ext uri="{FF2B5EF4-FFF2-40B4-BE49-F238E27FC236}">
                <a16:creationId xmlns:a16="http://schemas.microsoft.com/office/drawing/2014/main" id="{D5AA72FE-1457-43BC-A571-5D25BB5C74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4016"/>
            <a:ext cx="6028113" cy="41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DD870-DE97-46A7-8B02-30414F0D42DE}"/>
              </a:ext>
            </a:extLst>
          </p:cNvPr>
          <p:cNvSpPr txBox="1"/>
          <p:nvPr/>
        </p:nvSpPr>
        <p:spPr>
          <a:xfrm>
            <a:off x="6999316" y="2044931"/>
            <a:ext cx="43544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Существуют тысячи языков программирования.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 них около сотни активно используется.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способа определить, какой из них лучше.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Разные языки хороши для разных задач.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Программист должен знать несколько языков и иметь понятие об остальных.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«Рейтингам языков программировании» верить нельзя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31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FFAE3-A9BC-4D2A-AA5E-863D3FA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br>
              <a:rPr lang="ru-RU" dirty="0"/>
            </a:br>
            <a:r>
              <a:rPr lang="ru-RU" dirty="0"/>
              <a:t>совместимости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6F5B4F-BC22-4A28-83A5-7812F02FB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 descr="Image result for tower of babel">
            <a:extLst>
              <a:ext uri="{FF2B5EF4-FFF2-40B4-BE49-F238E27FC236}">
                <a16:creationId xmlns:a16="http://schemas.microsoft.com/office/drawing/2014/main" id="{8C982FFF-7320-4635-9769-6D6D5A33DB35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" r="4125"/>
          <a:stretch/>
        </p:blipFill>
        <p:spPr bwMode="auto">
          <a:xfrm>
            <a:off x="7510119" y="373363"/>
            <a:ext cx="3932237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8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74A1B25-ECFA-42AD-AD5E-8C10778E91DA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B7703E9-23E2-4D48-80B0-A6AF84C1D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(J)VM </a:t>
            </a:r>
            <a:r>
              <a:rPr lang="ru-RU" dirty="0"/>
              <a:t>используется для фреймворков и параллельных вычислений.</a:t>
            </a:r>
          </a:p>
          <a:p>
            <a:r>
              <a:rPr lang="en-US" dirty="0"/>
              <a:t>JavaScript</a:t>
            </a:r>
            <a:r>
              <a:rPr lang="ru-RU" dirty="0"/>
              <a:t> для визуализации данных</a:t>
            </a:r>
          </a:p>
          <a:p>
            <a:r>
              <a:rPr lang="ru-RU" dirty="0" err="1"/>
              <a:t>Нативные</a:t>
            </a:r>
            <a:r>
              <a:rPr lang="ru-RU" dirty="0"/>
              <a:t> библиотеки для высоко производительных вычислений.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Код с одной платформы не совместим с кодом с другой.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DDFB523-0745-47E8-9E8E-27785BC0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AEC0-6AB6-4DF1-AA07-CAFADF9BB0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Компилятор </a:t>
            </a:r>
            <a:r>
              <a:rPr lang="en-US" dirty="0"/>
              <a:t>Kotlin </a:t>
            </a:r>
            <a:r>
              <a:rPr lang="ru-RU" dirty="0"/>
              <a:t>позволяет использовать общий код в </a:t>
            </a:r>
            <a:r>
              <a:rPr lang="en-US" dirty="0"/>
              <a:t>JVM, JS</a:t>
            </a:r>
            <a:r>
              <a:rPr lang="ru-RU" dirty="0"/>
              <a:t> (начиная с 1.2)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LLVM</a:t>
            </a:r>
            <a:r>
              <a:rPr lang="ru-RU" dirty="0"/>
              <a:t> (начиная с 1.3) приложениях.</a:t>
            </a:r>
          </a:p>
          <a:p>
            <a:r>
              <a:rPr lang="ru-RU" dirty="0"/>
              <a:t>Библиотека состоит из общего кода и специального кода для каждой из платформ.</a:t>
            </a:r>
          </a:p>
          <a:p>
            <a:r>
              <a:rPr lang="ru-RU" dirty="0"/>
              <a:t>Уже есть полная совместимость с </a:t>
            </a:r>
            <a:r>
              <a:rPr lang="en-US" dirty="0"/>
              <a:t>JS</a:t>
            </a:r>
            <a:endParaRPr lang="ru-RU" dirty="0"/>
          </a:p>
          <a:p>
            <a:r>
              <a:rPr lang="ru-RU" dirty="0"/>
              <a:t>Совместимость с </a:t>
            </a:r>
            <a:r>
              <a:rPr lang="ru-RU" dirty="0" err="1"/>
              <a:t>нативными</a:t>
            </a:r>
            <a:r>
              <a:rPr lang="ru-RU" dirty="0"/>
              <a:t> приложениями на уровне </a:t>
            </a:r>
            <a:r>
              <a:rPr lang="en-US" dirty="0"/>
              <a:t>C API</a:t>
            </a:r>
            <a:r>
              <a:rPr lang="ru-RU" dirty="0"/>
              <a:t>.</a:t>
            </a:r>
          </a:p>
          <a:p>
            <a:r>
              <a:rPr lang="ru-RU" dirty="0"/>
              <a:t>Планируется создание собственного промежуточного представления.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BE1BCB-B22A-4590-B32B-F8704681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multiplatform</a:t>
            </a:r>
          </a:p>
        </p:txBody>
      </p:sp>
      <p:pic>
        <p:nvPicPr>
          <p:cNvPr id="5122" name="Picture 2" descr="https://sdtimes.com/wp-content/uploads/2017/11/Screen-Shot-2017-11-29-at-9.07.03-AM-490x268.png">
            <a:extLst>
              <a:ext uri="{FF2B5EF4-FFF2-40B4-BE49-F238E27FC236}">
                <a16:creationId xmlns:a16="http://schemas.microsoft.com/office/drawing/2014/main" id="{7ED93899-1B9F-41E5-B5E8-D7B429A266C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66" y="2725103"/>
            <a:ext cx="4666667" cy="25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8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75E614-6F1D-4EE3-B07C-8D3C63F6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700" dirty="0"/>
              <a:t>Полезные полезности</a:t>
            </a:r>
            <a:endParaRPr lang="en-US" sz="47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7EB40-9CA3-4A2C-B2CC-6777599A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ÐÐ°ÑÑÐ¸Ð½ÐºÐ¸ Ð¿Ð¾ Ð·Ð°Ð¿ÑÐ¾ÑÑ bag kotlin">
            <a:extLst>
              <a:ext uri="{FF2B5EF4-FFF2-40B4-BE49-F238E27FC236}">
                <a16:creationId xmlns:a16="http://schemas.microsoft.com/office/drawing/2014/main" id="{AB8F75F8-1049-4CC0-8B8D-375483E99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" r="6209" b="2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34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86DF71-3363-4E84-A53B-EBC753D7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https://kotlinlang.org/docs/reference/</a:t>
            </a:r>
            <a:r>
              <a:rPr lang="ru-RU" dirty="0"/>
              <a:t> - документация и справочники</a:t>
            </a:r>
          </a:p>
          <a:p>
            <a:r>
              <a:rPr lang="en-US" dirty="0">
                <a:hlinkClick r:id="rId3"/>
              </a:rPr>
              <a:t>https://kotlinlang.ru/</a:t>
            </a:r>
            <a:r>
              <a:rPr lang="ru-RU" dirty="0"/>
              <a:t> - перевод документации на русский</a:t>
            </a:r>
          </a:p>
          <a:p>
            <a:r>
              <a:rPr lang="en-US" dirty="0">
                <a:hlinkClick r:id="rId4"/>
              </a:rPr>
              <a:t>https://play.kotlinlang.org</a:t>
            </a:r>
            <a:r>
              <a:rPr lang="ru-RU" dirty="0"/>
              <a:t> – онлайн-версия для простых примеров</a:t>
            </a:r>
          </a:p>
          <a:p>
            <a:r>
              <a:rPr lang="en-US" dirty="0">
                <a:hlinkClick r:id="rId5"/>
              </a:rPr>
              <a:t>https://play.kotlinlang.org/byExample/overview</a:t>
            </a:r>
            <a:r>
              <a:rPr lang="ru-RU" dirty="0"/>
              <a:t> - интерактивные примеры</a:t>
            </a:r>
          </a:p>
          <a:p>
            <a:r>
              <a:rPr lang="en-US" dirty="0">
                <a:hlinkClick r:id="rId6"/>
              </a:rPr>
              <a:t>https://play.kotlinlang.org/koans</a:t>
            </a:r>
            <a:r>
              <a:rPr lang="ru-RU" dirty="0"/>
              <a:t> - минимальные обучающие примеры</a:t>
            </a:r>
          </a:p>
          <a:p>
            <a:r>
              <a:rPr lang="en-US" dirty="0">
                <a:hlinkClick r:id="rId7"/>
              </a:rPr>
              <a:t>https://www.jetbrains.com/idea/</a:t>
            </a:r>
            <a:r>
              <a:rPr lang="ru-RU" dirty="0"/>
              <a:t> - </a:t>
            </a:r>
            <a:r>
              <a:rPr lang="en-US" dirty="0"/>
              <a:t>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9A28C1-7183-4820-A117-EEA6AD4D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6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37AE52-96BA-4930-B21A-5567AD58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Python</a:t>
            </a:r>
            <a:r>
              <a:rPr lang="ru-RU" dirty="0"/>
              <a:t> – его все знают, он хорош для использования существующих библиотек, но не для разработки.</a:t>
            </a:r>
            <a:endParaRPr lang="en-US" dirty="0"/>
          </a:p>
          <a:p>
            <a:r>
              <a:rPr lang="en-US" dirty="0"/>
              <a:t>Java</a:t>
            </a:r>
            <a:r>
              <a:rPr lang="ru-RU" dirty="0"/>
              <a:t> – самый популярный язык в мире. Есть претензии к многословности.</a:t>
            </a:r>
            <a:endParaRPr lang="en-US" dirty="0"/>
          </a:p>
          <a:p>
            <a:r>
              <a:rPr lang="en-US" dirty="0"/>
              <a:t>C++</a:t>
            </a:r>
            <a:r>
              <a:rPr lang="ru-RU" dirty="0"/>
              <a:t> - самый гибкий, но в то же время один из самых сложных языков программирования.</a:t>
            </a:r>
            <a:endParaRPr lang="en-US" dirty="0"/>
          </a:p>
          <a:p>
            <a:r>
              <a:rPr lang="en-US" dirty="0"/>
              <a:t>R</a:t>
            </a:r>
            <a:r>
              <a:rPr lang="ru-RU" dirty="0"/>
              <a:t> – специализированный язык для статистических расчетов. Скорее всего будет съеден </a:t>
            </a:r>
            <a:r>
              <a:rPr lang="en-US" dirty="0"/>
              <a:t>Python.</a:t>
            </a:r>
          </a:p>
          <a:p>
            <a:r>
              <a:rPr lang="en-US" dirty="0" err="1"/>
              <a:t>Matlab</a:t>
            </a:r>
            <a:r>
              <a:rPr lang="en-US" dirty="0"/>
              <a:t> – </a:t>
            </a:r>
            <a:r>
              <a:rPr lang="ru-RU" dirty="0"/>
              <a:t>специализированный проприетарный язык. Скорее всего будет съеден </a:t>
            </a:r>
            <a:r>
              <a:rPr lang="en-US" dirty="0"/>
              <a:t>Python.</a:t>
            </a:r>
          </a:p>
          <a:p>
            <a:r>
              <a:rPr lang="en-US" dirty="0"/>
              <a:t>Scala – </a:t>
            </a:r>
            <a:r>
              <a:rPr lang="ru-RU" dirty="0"/>
              <a:t>язык на </a:t>
            </a:r>
            <a:r>
              <a:rPr lang="en-US" dirty="0"/>
              <a:t>JVM</a:t>
            </a:r>
            <a:r>
              <a:rPr lang="ru-RU" dirty="0"/>
              <a:t>, разработанный учеными. Много возможностей, но дикая сложность.</a:t>
            </a:r>
            <a:endParaRPr lang="en-US" dirty="0"/>
          </a:p>
          <a:p>
            <a:r>
              <a:rPr lang="en-US" dirty="0"/>
              <a:t>Julia</a:t>
            </a:r>
            <a:r>
              <a:rPr lang="ru-RU" dirty="0"/>
              <a:t> – сравнительно молодой язык. Может служить хорошей альтернативой </a:t>
            </a:r>
            <a:r>
              <a:rPr lang="en-US" dirty="0"/>
              <a:t>Python</a:t>
            </a:r>
            <a:r>
              <a:rPr lang="ru-RU" dirty="0"/>
              <a:t> в будущем.</a:t>
            </a:r>
          </a:p>
          <a:p>
            <a:r>
              <a:rPr lang="en-US" dirty="0"/>
              <a:t>Haskell – </a:t>
            </a:r>
            <a:r>
              <a:rPr lang="ru-RU" dirty="0"/>
              <a:t>а вы пробовали?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Kotlin</a:t>
            </a:r>
            <a:r>
              <a:rPr lang="ru-RU" dirty="0">
                <a:solidFill>
                  <a:schemeClr val="accent1"/>
                </a:solidFill>
              </a:rPr>
              <a:t> – очень молодой язык на </a:t>
            </a:r>
            <a:r>
              <a:rPr lang="en-US" dirty="0">
                <a:solidFill>
                  <a:schemeClr val="accent1"/>
                </a:solidFill>
              </a:rPr>
              <a:t>JVM</a:t>
            </a:r>
            <a:r>
              <a:rPr lang="ru-RU" dirty="0">
                <a:solidFill>
                  <a:schemeClr val="accent1"/>
                </a:solidFill>
              </a:rPr>
              <a:t>. Полностью совместим с </a:t>
            </a:r>
            <a:r>
              <a:rPr lang="en-US" dirty="0">
                <a:solidFill>
                  <a:schemeClr val="accent1"/>
                </a:solidFill>
              </a:rPr>
              <a:t>Java</a:t>
            </a:r>
            <a:r>
              <a:rPr lang="ru-RU" dirty="0">
                <a:solidFill>
                  <a:schemeClr val="accent1"/>
                </a:solidFill>
              </a:rPr>
              <a:t> – библиотеками и синтактически приятнее </a:t>
            </a:r>
            <a:r>
              <a:rPr lang="en-US" dirty="0">
                <a:solidFill>
                  <a:schemeClr val="accent1"/>
                </a:solidFill>
              </a:rPr>
              <a:t>Java. </a:t>
            </a:r>
            <a:r>
              <a:rPr lang="ru-RU" dirty="0">
                <a:solidFill>
                  <a:schemeClr val="accent1"/>
                </a:solidFill>
              </a:rPr>
              <a:t>Вероятно будет плавно вытеснять другие </a:t>
            </a:r>
            <a:r>
              <a:rPr lang="en-US" dirty="0">
                <a:solidFill>
                  <a:schemeClr val="accent1"/>
                </a:solidFill>
              </a:rPr>
              <a:t>JVM</a:t>
            </a:r>
            <a:r>
              <a:rPr lang="ru-RU" dirty="0">
                <a:solidFill>
                  <a:schemeClr val="accent1"/>
                </a:solidFill>
              </a:rPr>
              <a:t> языки в будущем.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F7EAC-EE27-44EB-9BA5-088D3F6E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там с наукой?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1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7678F-DCDA-4823-8071-64C656EE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компьютерной мифологии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74325-3388-46A5-9118-5BF1FCEC9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0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9CCA8-CF31-4141-9161-7CA65511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02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Для того, чтобы программировать, надо знать </a:t>
            </a:r>
            <a:br>
              <a:rPr lang="ru-RU" sz="2400" b="1" dirty="0"/>
            </a:br>
            <a:r>
              <a:rPr lang="ru-RU" sz="2400" b="1" dirty="0"/>
              <a:t>дискретную математику / теорию категорий / другую сложную науку</a:t>
            </a:r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52FB2-D0FD-4854-9EE4-21CFE80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311279-F2BE-4906-9728-01E782CAE191}"/>
              </a:ext>
            </a:extLst>
          </p:cNvPr>
          <p:cNvSpPr txBox="1">
            <a:spLocks/>
          </p:cNvSpPr>
          <p:nvPr/>
        </p:nvSpPr>
        <p:spPr>
          <a:xfrm>
            <a:off x="838200" y="3800850"/>
            <a:ext cx="10515600" cy="184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FF0000"/>
                </a:solidFill>
              </a:rPr>
              <a:t>На самом деле нет.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/>
              <a:t>В подавляющем большинстве задач специальная математика не нужна. Разве что вы будете писать компилятор.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919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9CCA8-CF31-4141-9161-7CA65511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02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Для того, чтобы программировать, надо знать </a:t>
            </a:r>
            <a:br>
              <a:rPr lang="ru-RU" sz="2400" b="1" dirty="0"/>
            </a:br>
            <a:r>
              <a:rPr lang="ru-RU" sz="2400" b="1" dirty="0"/>
              <a:t>алгоритмы</a:t>
            </a:r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52FB2-D0FD-4854-9EE4-21CFE80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311279-F2BE-4906-9728-01E782CAE191}"/>
              </a:ext>
            </a:extLst>
          </p:cNvPr>
          <p:cNvSpPr txBox="1">
            <a:spLocks/>
          </p:cNvSpPr>
          <p:nvPr/>
        </p:nvSpPr>
        <p:spPr>
          <a:xfrm>
            <a:off x="838200" y="3800850"/>
            <a:ext cx="10515600" cy="184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FF0000"/>
                </a:solidFill>
              </a:rPr>
              <a:t>На самом деле далеко не всегда.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/>
              <a:t>Большинство алгоритмов уже написаны в библиотеках.</a:t>
            </a:r>
            <a:br>
              <a:rPr lang="ru-RU" sz="2400" b="1" dirty="0"/>
            </a:br>
            <a:r>
              <a:rPr lang="ru-RU" sz="2400" b="1" dirty="0"/>
              <a:t>Те, что вдруг надо будет писать самостоятельно, можно посмотреть в </a:t>
            </a:r>
            <a:r>
              <a:rPr lang="ru-RU" sz="2400" b="1" dirty="0" err="1"/>
              <a:t>википедии</a:t>
            </a:r>
            <a:r>
              <a:rPr lang="ru-RU" sz="2400" b="1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296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9CCA8-CF31-4141-9161-7CA65511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02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Настоящий программист должен работать в </a:t>
            </a:r>
            <a:r>
              <a:rPr lang="en-US" sz="2400" b="1" dirty="0"/>
              <a:t>VIM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52FB2-D0FD-4854-9EE4-21CFE80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311279-F2BE-4906-9728-01E782CAE191}"/>
              </a:ext>
            </a:extLst>
          </p:cNvPr>
          <p:cNvSpPr txBox="1">
            <a:spLocks/>
          </p:cNvSpPr>
          <p:nvPr/>
        </p:nvSpPr>
        <p:spPr>
          <a:xfrm>
            <a:off x="838200" y="3800850"/>
            <a:ext cx="10515600" cy="184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FF0000"/>
                </a:solidFill>
              </a:rPr>
              <a:t>На самом деле нет.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/>
              <a:t>Это все равно, что говорить, что настоящие детали должны быть выточены вручную. Если человек хвастается, что он пишет в </a:t>
            </a:r>
            <a:r>
              <a:rPr lang="en-US" sz="2400" b="1" dirty="0"/>
              <a:t>VIM</a:t>
            </a:r>
            <a:r>
              <a:rPr lang="ru-RU" sz="2400" b="1" dirty="0"/>
              <a:t>, с большой вероятностью для него программирование – хобби.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632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9CCA8-CF31-4141-9161-7CA65511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02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Настоящий программист должен работать в </a:t>
            </a:r>
            <a:r>
              <a:rPr lang="en-US" sz="2400" b="1" dirty="0"/>
              <a:t>VIM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52FB2-D0FD-4854-9EE4-21CFE80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311279-F2BE-4906-9728-01E782CAE191}"/>
              </a:ext>
            </a:extLst>
          </p:cNvPr>
          <p:cNvSpPr txBox="1">
            <a:spLocks/>
          </p:cNvSpPr>
          <p:nvPr/>
        </p:nvSpPr>
        <p:spPr>
          <a:xfrm>
            <a:off x="838200" y="3800850"/>
            <a:ext cx="10515600" cy="184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FF0000"/>
                </a:solidFill>
              </a:rPr>
              <a:t>На самом деле нет.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/>
              <a:t>Это все равно, что говорить, что настоящие детали должны быть выточены вручную. Если человек хвастается, что он пишет в </a:t>
            </a:r>
            <a:r>
              <a:rPr lang="en-US" sz="2400" b="1" dirty="0"/>
              <a:t>VIM</a:t>
            </a:r>
            <a:r>
              <a:rPr lang="ru-RU" sz="2400" b="1" dirty="0"/>
              <a:t>, с большой вероятностью для него программирование – хобби.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063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9CCA8-CF31-4141-9161-7CA65511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02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Настоящий программист должен работать на </a:t>
            </a:r>
            <a:r>
              <a:rPr lang="en-US" sz="2400" b="1" dirty="0"/>
              <a:t>Linux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52FB2-D0FD-4854-9EE4-21CFE80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311279-F2BE-4906-9728-01E782CAE191}"/>
              </a:ext>
            </a:extLst>
          </p:cNvPr>
          <p:cNvSpPr txBox="1">
            <a:spLocks/>
          </p:cNvSpPr>
          <p:nvPr/>
        </p:nvSpPr>
        <p:spPr>
          <a:xfrm>
            <a:off x="838200" y="3800850"/>
            <a:ext cx="10515600" cy="184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FF0000"/>
                </a:solidFill>
              </a:rPr>
              <a:t>На самом деле не обязательно.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/>
              <a:t>Работать он может где угодно. Но среди пользователей доля </a:t>
            </a:r>
            <a:r>
              <a:rPr lang="en-US" sz="2400" b="1" dirty="0"/>
              <a:t>Linux </a:t>
            </a:r>
            <a:r>
              <a:rPr lang="ru-RU" sz="2400" b="1" dirty="0"/>
              <a:t>и </a:t>
            </a:r>
            <a:r>
              <a:rPr lang="en-US" sz="2400" b="1" dirty="0"/>
              <a:t>Mac OS </a:t>
            </a:r>
            <a:r>
              <a:rPr lang="ru-RU" sz="2400" b="1" dirty="0"/>
              <a:t>составляет меньше 10%.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48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m.potx" id="{52809A11-3F4A-4ED0-B048-7EB9AEF31951}" vid="{D75A638E-1904-4740-8B75-DD67A63D62B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m.potx" id="{52809A11-3F4A-4ED0-B048-7EB9AEF31951}" vid="{832C7E66-E645-4E77-89FE-1E5B9E5687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792</Words>
  <Application>Microsoft Office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Custom Design</vt:lpstr>
      <vt:lpstr>Kotlin для науки</vt:lpstr>
      <vt:lpstr>Больше языков: хороших и разных</vt:lpstr>
      <vt:lpstr>Что там с наукой?</vt:lpstr>
      <vt:lpstr>Немного компьютерной мифологии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 все-таки, почему Kotlin?</vt:lpstr>
      <vt:lpstr>Как Java, только лучше</vt:lpstr>
      <vt:lpstr>Широкие возможности compile-time оптимизации</vt:lpstr>
      <vt:lpstr>Крайние меры</vt:lpstr>
      <vt:lpstr>Если не получится с наукой, можно пойти в Android</vt:lpstr>
      <vt:lpstr>Проблема  совместимости</vt:lpstr>
      <vt:lpstr>Проблема</vt:lpstr>
      <vt:lpstr>Kotlin multiplatform</vt:lpstr>
      <vt:lpstr>Полезные полезности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для науки</dc:title>
  <dc:creator>Alexander Nozik</dc:creator>
  <cp:lastModifiedBy>Alexander Nozik</cp:lastModifiedBy>
  <cp:revision>1</cp:revision>
  <dcterms:created xsi:type="dcterms:W3CDTF">2019-02-15T10:25:01Z</dcterms:created>
  <dcterms:modified xsi:type="dcterms:W3CDTF">2019-02-15T10:28:20Z</dcterms:modified>
</cp:coreProperties>
</file>