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LoRa Mesh vs. LoRaWAN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Achtergrondpresentatie bij het rapport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Inleiding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Smart City vraagt om gedistribueerde, energiezuinige netwerken.</a:t>
            </a:r>
          </a:p>
          <a:p>
            <a:pPr>
              <a:defRPr sz="1800"/>
            </a:pPr>
            <a:r>
              <a:t>Sensoren monitoren bodemvocht, afval, luchtkwaliteit etc.</a:t>
            </a:r>
          </a:p>
          <a:p>
            <a:pPr>
              <a:defRPr sz="1800"/>
            </a:pPr>
            <a:r>
              <a:t>LPWAN-technologieën zoals LoRa zijn populair.</a:t>
            </a:r>
          </a:p>
          <a:p>
            <a:pPr>
              <a:defRPr sz="1800"/>
            </a:pPr>
            <a:r>
              <a:t>LoRaWAN en LoRa Mesh zijn twee alternatieve implementaties.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Wat is LoRa?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Gebaseerd op Chirp Spread Spectrum (CSS).</a:t>
            </a:r>
          </a:p>
          <a:p>
            <a:pPr>
              <a:defRPr sz="1800"/>
            </a:pPr>
            <a:r>
              <a:t>Hoog bereik en robuust tegen ruis (tot -137 dBm).</a:t>
            </a:r>
          </a:p>
          <a:p>
            <a:pPr>
              <a:defRPr sz="1800"/>
            </a:pPr>
            <a:r>
              <a:t>Zeer laag stroomverbruik, jarenlange batterijduur mogelijk.</a:t>
            </a:r>
          </a:p>
          <a:p>
            <a:pPr>
              <a:defRPr sz="1800"/>
            </a:pPr>
            <a:r>
              <a:t>Gebruik van licentievrije 868 MHz band in Europa.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LoRaWAN – Standaardoplossing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Stertopologie: sensors zenden direct naar gateway.</a:t>
            </a:r>
          </a:p>
          <a:p>
            <a:pPr>
              <a:defRPr sz="1800"/>
            </a:pPr>
            <a:r>
              <a:t>End-to-end encryptie en cloudintegratie via netwerkserver.</a:t>
            </a:r>
          </a:p>
          <a:p>
            <a:pPr>
              <a:defRPr sz="1800"/>
            </a:pPr>
            <a:r>
              <a:t>ADR past datarate aan voor energieoptimalisatie.</a:t>
            </a:r>
          </a:p>
          <a:p>
            <a:pPr>
              <a:defRPr sz="1800"/>
            </a:pPr>
            <a:r>
              <a:t>Bewezen schaalbaar voor grootschalige netwerken.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Beperkingen van LoRaWAN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Afhankelijk van zichtlijn naar gateway.</a:t>
            </a:r>
          </a:p>
          <a:p>
            <a:pPr>
              <a:defRPr sz="1800"/>
            </a:pPr>
            <a:r>
              <a:t>Gevoelig voor obstakels zoals bebouwing of groen.</a:t>
            </a:r>
          </a:p>
          <a:p>
            <a:pPr>
              <a:defRPr sz="1800"/>
            </a:pPr>
            <a:r>
              <a:t>Duty cycle beperking: max. 1% zendtijd in EU.</a:t>
            </a:r>
          </a:p>
          <a:p>
            <a:pPr>
              <a:defRPr sz="1800"/>
            </a:pPr>
            <a:r>
              <a:t>Vraagt infrastructuur: gateways met stroom en backhaul.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