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962E-1BC4-43C6-96A7-2F56298D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4B9585-333D-4F86-A816-4FCD40E9B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1E9D0-A19D-481B-BAAF-0AB15F2E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2B7A5-B9CC-4552-8D73-F5679AEF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C36B3-9927-481E-A6E7-254F170B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383A9-DE49-4F62-95EF-41BBD8E2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28FD8-F188-4612-90E4-DC75A0B9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C5B3A-E432-4375-AD11-8F42B415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1BE12-A8C6-4215-8723-92419D18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6C43D-FC07-4BB2-A160-C50536BC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4F306-8823-4872-8347-121FA068D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18E52-7E33-401F-B63B-089BEEB2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241D0-AF7B-49D5-BCF3-2CE7DB1E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206A6-EB35-49D4-A328-779A5B4A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0BFE-F88E-4FED-8D2A-573EF6FA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009D7-BCE1-4FFF-AD45-5167FC7C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AA219-D499-4F97-9C05-98117E18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0310E-A110-49E4-B89F-C0DB7DC6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8AD0E-88CE-42BA-BA9D-F36D05B1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AB1A-A531-452A-A0D4-82D6ED43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9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857B0-557A-4FB2-A7CF-07038FD3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233FF-F8FC-4DD4-BF01-33FDF572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5D38D-0A6D-44D2-A0B5-EDBA069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A967-91CF-47BF-B9EB-DE218AF0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E3ADC-D605-4A22-B5B0-37C97797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8BD1B-8173-45ED-AA61-9DD971A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9E6BD-F7DD-45C9-A7BF-4A6C5B570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7826C-2086-4BEC-A9B7-49F158643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45AB6-6DB0-4FE1-83C0-FCCEDF62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903C0-C47C-48A1-965D-DEEA36EA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C1768-06E5-4DB6-A90B-5D9FA506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9E4EE-7F20-4B82-B943-B0593982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C6914-18C3-44CD-8CCC-4DD840A2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995DB-1F87-487A-B542-0439A980D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A3593F-A748-490E-B656-526421B05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2F76A2-4EE6-41D0-AFE6-506353C2C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BBE511-B0B5-4B0A-A5DC-3E73F7E3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950B80-1918-4C4A-82FA-17C74D32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BE119-9611-4D07-8037-8A43DD35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AF59-BE56-4459-BB35-720CC1B4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75DD49-2F0C-4890-AF63-021F1D74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49A840-143E-4ED8-8677-25F0465D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3AC5DD-2182-41A7-B1C1-990FD6F7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C0565-BAA0-4158-91E5-3D3F8483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B7032-1257-4710-9461-61EB5C1A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1DC43-EFE1-4185-822D-DE3920D6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95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96453-C4EE-40E0-A1AD-E64763A9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383A2-E391-4EC6-9852-0608A39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08523-D8F9-471B-9225-A4FB8B7E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96C9F-0E8D-4DF4-A25F-9D7B7A62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A7CF0-0783-409B-8800-1520B9E2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1921B-5F54-4B30-A21F-2157949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DEE8B-3142-42B0-8844-FAC5A75E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A0445F-A610-4D8E-A989-EA96F156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79933-E74E-4D94-981E-E877B28F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64C76-358D-4FAE-AE16-1FA861DF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A30A4-E278-4533-9D95-2861E51C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0E367-791D-4222-B763-B54B6E0E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5B4D97-92E9-4372-B924-5B07C274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1CFD1-B087-44B4-A164-41D1A39F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0A1B8-92F0-4A3A-8906-16EE55FEF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5E83-8D86-47A7-B03B-529B879BFC83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D2D41-6B93-43FD-A08D-6D01B41E2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07BDF-F27C-41C1-B76D-8EEEB05E0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DF09-0504-4A9C-BDC8-0E4519645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9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AA728-97B1-4349-BEB3-2BD9C5AF3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이건주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5FD05-C868-40DF-9365-8607469D4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25798-6A3D-4EC0-B28E-F4C97598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라즈베리를</a:t>
            </a:r>
            <a:r>
              <a:rPr lang="ko-KR" altLang="en-US" dirty="0"/>
              <a:t> 통한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F29AC-99E0-4C2D-A81D-8395BE4E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구글 </a:t>
            </a:r>
            <a:r>
              <a:rPr lang="en-US" altLang="ko-KR" dirty="0"/>
              <a:t>– </a:t>
            </a:r>
            <a:r>
              <a:rPr lang="ko-KR" altLang="en-US" dirty="0"/>
              <a:t>스피치를 사용해서 한글 인식을 한다</a:t>
            </a:r>
            <a:r>
              <a:rPr lang="en-US" altLang="ko-KR" dirty="0"/>
              <a:t>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12</a:t>
            </a:r>
            <a:r>
              <a:rPr lang="ko-KR" altLang="en-US" dirty="0"/>
              <a:t>개월만 무료 사용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아마존 </a:t>
            </a:r>
            <a:r>
              <a:rPr lang="en-US" altLang="ko-KR" dirty="0"/>
              <a:t>‘s </a:t>
            </a:r>
            <a:r>
              <a:rPr lang="ko-KR" altLang="en-US" dirty="0" err="1"/>
              <a:t>알렉사</a:t>
            </a:r>
            <a:r>
              <a:rPr lang="en-US" altLang="ko-KR" dirty="0"/>
              <a:t> or </a:t>
            </a:r>
            <a:r>
              <a:rPr lang="ko-KR" altLang="en-US" dirty="0"/>
              <a:t>구글</a:t>
            </a:r>
            <a:r>
              <a:rPr lang="en-US" altLang="ko-KR" dirty="0"/>
              <a:t>’s </a:t>
            </a:r>
            <a:r>
              <a:rPr lang="ko-KR" altLang="en-US" dirty="0"/>
              <a:t>어시스턴트 사용해서 영어 인식을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영어 키워드 인식으로 </a:t>
            </a:r>
            <a:r>
              <a:rPr lang="en-US" altLang="ko-KR" dirty="0"/>
              <a:t>‘</a:t>
            </a:r>
            <a:r>
              <a:rPr lang="ko-KR" altLang="en-US" dirty="0"/>
              <a:t>키워드 인식</a:t>
            </a:r>
            <a:r>
              <a:rPr lang="en-US" altLang="ko-KR" dirty="0"/>
              <a:t>’</a:t>
            </a:r>
            <a:r>
              <a:rPr lang="ko-KR" altLang="en-US" dirty="0"/>
              <a:t>이라는 점만 가져 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둘 중 뭘 선택해도 기능에 영향을 별로 주지 않으므로 전혀 상관이 없다고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5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8D171-36A9-485C-B48E-9779B20F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센서에 대한 생각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571F8-5C98-41DC-B514-DC025C39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심장박동 센서를 사용하는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심장박동을 느낄 수 있는 곳에 장착해야 하는 제한 발생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키워드인식 기능 필요 없어지면서 소프트웨어 구현 없음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심장박동의 변화를 통해 녹음을 시작하므로 배터리 절약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5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F0136-130D-40BC-B1E4-C15FA59E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 박동수 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9F239-A651-431A-ACF8-58136BE8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안 심장 박동수 측정 기기를 만들어서 핸드폰으로 신호를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신호를 받으면 핸드폰에서 녹음 기능을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=&gt; </a:t>
            </a:r>
            <a:r>
              <a:rPr lang="ko-KR" altLang="en-US" dirty="0"/>
              <a:t>핸드폰</a:t>
            </a:r>
            <a:r>
              <a:rPr lang="en-US" altLang="ko-KR" dirty="0"/>
              <a:t>(</a:t>
            </a:r>
            <a:r>
              <a:rPr lang="ko-KR" altLang="en-US" dirty="0"/>
              <a:t>녹음기</a:t>
            </a:r>
            <a:r>
              <a:rPr lang="en-US" altLang="ko-KR" dirty="0"/>
              <a:t>) &lt;- </a:t>
            </a:r>
            <a:r>
              <a:rPr lang="ko-KR" altLang="en-US" dirty="0"/>
              <a:t>심장 박동 측정기</a:t>
            </a:r>
            <a:r>
              <a:rPr lang="en-US" altLang="ko-KR" dirty="0"/>
              <a:t>(</a:t>
            </a:r>
            <a:r>
              <a:rPr lang="ko-KR" altLang="en-US" dirty="0"/>
              <a:t>기기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문제점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아이가 핸드폰이 있는가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하드웨어적 구현 거의 없음</a:t>
            </a:r>
            <a:r>
              <a:rPr lang="en-US" altLang="ko-KR" dirty="0"/>
              <a:t>. </a:t>
            </a:r>
            <a:r>
              <a:rPr lang="ko-KR" altLang="en-US" dirty="0"/>
              <a:t>어플을 만드는 것이라 생각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51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65A2-DB98-4419-B364-BFD96085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 박동수 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42AB2-AB31-4563-B4BD-C9C407D1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안 기기를 </a:t>
            </a:r>
            <a:r>
              <a:rPr lang="en-US" altLang="ko-KR" dirty="0"/>
              <a:t>2</a:t>
            </a:r>
            <a:r>
              <a:rPr lang="ko-KR" altLang="en-US" dirty="0"/>
              <a:t>개 만든다</a:t>
            </a:r>
            <a:r>
              <a:rPr lang="en-US" altLang="ko-KR" dirty="0"/>
              <a:t>. </a:t>
            </a:r>
            <a:r>
              <a:rPr lang="ko-KR" altLang="en-US" dirty="0"/>
              <a:t>녹음기 </a:t>
            </a:r>
            <a:r>
              <a:rPr lang="en-US" altLang="ko-KR" dirty="0"/>
              <a:t>+ </a:t>
            </a:r>
            <a:r>
              <a:rPr lang="ko-KR" altLang="en-US" dirty="0"/>
              <a:t>심장박동 측정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심장박동 측정해서 녹음기에 녹음을 시작하라는 신호를 주면 녹음 시작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문제점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기기가 </a:t>
            </a:r>
            <a:r>
              <a:rPr lang="en-US" altLang="ko-KR" dirty="0"/>
              <a:t>2</a:t>
            </a:r>
            <a:r>
              <a:rPr lang="ko-KR" altLang="en-US" dirty="0"/>
              <a:t>개라는 것부터 불편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각 하드웨어의 기능은 너무 간단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67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06118-FF49-467F-9B01-920E2386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2E9F6-2213-4DFA-B1A3-1F17E16A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추가적인 센서를 사용했을 때 얻는 이익은 배터리 절약 말고는 큰 이익이 없다고 개인적으로 생각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＇키워드인식</a:t>
            </a:r>
            <a:r>
              <a:rPr lang="en-US" altLang="ko-KR" dirty="0"/>
              <a:t>’</a:t>
            </a:r>
            <a:r>
              <a:rPr lang="ko-KR" altLang="en-US" dirty="0"/>
              <a:t>이라는 부분을 </a:t>
            </a:r>
            <a:r>
              <a:rPr lang="en-US" altLang="ko-KR" dirty="0"/>
              <a:t>‘</a:t>
            </a:r>
            <a:r>
              <a:rPr lang="ko-KR" altLang="en-US" dirty="0"/>
              <a:t>센서 값 활용</a:t>
            </a:r>
            <a:r>
              <a:rPr lang="en-US" altLang="ko-KR" dirty="0"/>
              <a:t>’</a:t>
            </a:r>
            <a:r>
              <a:rPr lang="ko-KR" altLang="en-US" dirty="0"/>
              <a:t>으로 바꾸면 우리가 소프트웨어적으로 구현하는 부분도 외적으로 봤을 때 없다고 생각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배터리 소모가 심하더라도 항시 녹음</a:t>
            </a:r>
            <a:r>
              <a:rPr lang="en-US" altLang="ko-KR" dirty="0"/>
              <a:t>, </a:t>
            </a:r>
            <a:r>
              <a:rPr lang="en-US" altLang="ko-KR" dirty="0" err="1"/>
              <a:t>wifi</a:t>
            </a:r>
            <a:r>
              <a:rPr lang="en-US" altLang="ko-KR" dirty="0"/>
              <a:t>, wav-&gt;mp3 </a:t>
            </a:r>
            <a:r>
              <a:rPr lang="ko-KR" altLang="en-US" dirty="0"/>
              <a:t>를 수행하면서 키워드 인식을 하는게 더 좋다고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23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EBB1022A6094C4F9897739FED3ED48E" ma:contentTypeVersion="2" ma:contentTypeDescription="새 문서를 만듭니다." ma:contentTypeScope="" ma:versionID="6f81a97c685246a5fd5dfc774c57d41c">
  <xsd:schema xmlns:xsd="http://www.w3.org/2001/XMLSchema" xmlns:xs="http://www.w3.org/2001/XMLSchema" xmlns:p="http://schemas.microsoft.com/office/2006/metadata/properties" xmlns:ns3="7b4b7a0a-79e2-473e-b677-d0d573f12bf8" targetNamespace="http://schemas.microsoft.com/office/2006/metadata/properties" ma:root="true" ma:fieldsID="d85bd930549054fd765a8be75778c7f7" ns3:_="">
    <xsd:import namespace="7b4b7a0a-79e2-473e-b677-d0d573f12b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b7a0a-79e2-473e-b677-d0d573f12b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8197E-C27F-4A6D-9733-22F074676745}">
  <ds:schemaRefs>
    <ds:schemaRef ds:uri="http://schemas.openxmlformats.org/package/2006/metadata/core-properties"/>
    <ds:schemaRef ds:uri="7b4b7a0a-79e2-473e-b677-d0d573f12bf8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DA2EB64-5176-4955-99D2-46AA7882B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B2971A-C3F0-4056-941F-DFAE327E3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4b7a0a-79e2-473e-b677-d0d573f12b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240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Symbol</vt:lpstr>
      <vt:lpstr>Office 테마</vt:lpstr>
      <vt:lpstr>이건주</vt:lpstr>
      <vt:lpstr>라즈베리를 통한 wifi 통신</vt:lpstr>
      <vt:lpstr>추가적인 센서에 대한 생각</vt:lpstr>
      <vt:lpstr>심장 박동수 해결방안</vt:lpstr>
      <vt:lpstr>심장 박동수 해결방안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이건주</dc:title>
  <dc:creator>이건주</dc:creator>
  <cp:lastModifiedBy>이건주</cp:lastModifiedBy>
  <cp:revision>6</cp:revision>
  <dcterms:created xsi:type="dcterms:W3CDTF">2019-11-22T04:12:17Z</dcterms:created>
  <dcterms:modified xsi:type="dcterms:W3CDTF">2019-11-22T04:47:06Z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0x0101005EBB1022A6094C4F9897739FED3ED48E</vt:lpwstr>
  </property>
</Properties>
</file>