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8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acdf76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acdf76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cdf76a7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cdf76a7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cdf76a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cdf76a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cdf76a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cdf76a7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cdf76a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cdf76a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ko.aliexpress.com/item/32950536539.html?spm=a2g0o.productlist.0.0.31c7b4d2mHv1JK&amp;algo_pvid=4d6af474-9c97-4e99-97aa-7aa72a0fafda&amp;algo_expid=4d6af474-9c97-4e99-97aa-7aa72a0fafda-13&amp;btsid=308bf930-99ff-4af6-8098-4aba8fef8b88&amp;ws_ab_test=searchweb0_0,searchweb201602_6,searchweb201603_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ADB9-CD7B-47F7-82AC-4DD8FC1B7D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B596E0-C555-4A25-903E-0BD690E9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8" y="285750"/>
            <a:ext cx="7586819" cy="44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토양 수분 센서 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 smtClean="0"/>
              <a:t>1000</a:t>
            </a:r>
            <a:r>
              <a:rPr lang="ko-KR" altLang="en-US" sz="1500" dirty="0" smtClean="0"/>
              <a:t>원</a:t>
            </a:r>
            <a:endParaRPr lang="en-US" altLang="ko-KR" sz="1500" dirty="0"/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7778AB-1DDC-4BC2-ABA5-44E9D28B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9" y="1131966"/>
            <a:ext cx="3546629" cy="31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9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  온도 습도 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 smtClean="0"/>
              <a:t>3000</a:t>
            </a:r>
            <a:r>
              <a:rPr lang="ko-KR" altLang="en-US" sz="1500" dirty="0" smtClean="0"/>
              <a:t>원</a:t>
            </a:r>
            <a:endParaRPr lang="en-US" altLang="ko-KR" sz="1500" dirty="0"/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14757F-2B3C-45DF-A908-36A8AE9E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0" y="1089422"/>
            <a:ext cx="3039425" cy="28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D27BDE-4425-4C89-9C83-B37226914913}"/>
              </a:ext>
            </a:extLst>
          </p:cNvPr>
          <p:cNvSpPr/>
          <p:nvPr/>
        </p:nvSpPr>
        <p:spPr>
          <a:xfrm>
            <a:off x="451634" y="65500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2250" dirty="0"/>
              <a:t>  빛 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r>
              <a:rPr lang="en-US" altLang="ko-KR" sz="1500" dirty="0" smtClean="0"/>
              <a:t>3000</a:t>
            </a:r>
            <a:r>
              <a:rPr lang="ko-KR" altLang="en-US" sz="1500" dirty="0" smtClean="0"/>
              <a:t>원</a:t>
            </a:r>
            <a:endParaRPr lang="en-US" altLang="ko-KR" sz="1500" dirty="0"/>
          </a:p>
          <a:p>
            <a:r>
              <a:rPr lang="en-US" altLang="ko-KR" sz="1500" dirty="0"/>
              <a:t>3.3~5V Power</a:t>
            </a:r>
            <a:r>
              <a:rPr lang="ko-KR" altLang="en-US" sz="15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A3FA39-548D-44A9-9502-803847E1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0" y="1070732"/>
            <a:ext cx="3701678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441850" y="1152475"/>
            <a:ext cx="42603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식물이 자라는 땅에 꽂아서 토양의 상태를 직접적으로 측정하고, 더 나아가서 일조량, 대기의 습도, 온도 등을 측정해서 식물이 잘 자랄 수 있는 컨디션을 만들 수 있도록 도움을 주는 기기를 개발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화분의 컨디션을 측정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에너지 효율을 최적화시키기 위해서 일정주기마다 휴면모드에서 깨어나서 측정한다.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사용하는 식물에 맞게 컨디션을 측정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화분에 꽂을 때 어떤 식물을 키우는지에 대한 정보를 연동시키면 그에 맞는 온도 습도 등을 측정해서 컨디션을 알맞게 알려준다.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환경을 파악해서 알맞은 식물을 추천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현재 식물이 있는곳의 온습도, 일조량 등을 측정한 값을 기반으로 알맞은 식물을 추천해준다.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여러개의 화분을 사용할 경우 최적화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41400" y="1152475"/>
            <a:ext cx="39909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가까운 거리에 여러개의 식물이 있을 경우 토양의 수분은 각자 측정해야하지만 대기의 온습도, 일조량 등은 대표를 선정해서 측정할 수 있도록 알고리즘을 개발한다.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74295" cy="714914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altLang="ko-KR" sz="1600" dirty="0"/>
              <a:t>Mega2560 + WiFi R3 (ATmega2560 + ESP8266)</a:t>
            </a:r>
            <a:endParaRPr lang="ko-KR" altLang="en-US" sz="16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500" dirty="0"/>
              <a:t>- </a:t>
            </a:r>
            <a:r>
              <a:rPr lang="ko-KR" altLang="en-US" sz="1500" dirty="0"/>
              <a:t>기존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의 약 </a:t>
            </a:r>
            <a:r>
              <a:rPr lang="en-US" altLang="ko-KR" sz="1500" dirty="0"/>
              <a:t>2</a:t>
            </a:r>
            <a:r>
              <a:rPr lang="ko-KR" altLang="en-US" sz="1500" dirty="0"/>
              <a:t>배 크기</a:t>
            </a:r>
            <a:r>
              <a:rPr lang="en-US" altLang="ko-KR" sz="1500" dirty="0"/>
              <a:t>(</a:t>
            </a:r>
            <a:r>
              <a:rPr lang="ko-KR" altLang="en-US" sz="1500" dirty="0"/>
              <a:t>핀의 개수가 </a:t>
            </a:r>
            <a:r>
              <a:rPr lang="en-US" altLang="ko-KR" sz="1500" dirty="0"/>
              <a:t>54</a:t>
            </a:r>
            <a:r>
              <a:rPr lang="ko-KR" altLang="en-US" sz="1500" dirty="0"/>
              <a:t>개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fontAlgn="base"/>
            <a:r>
              <a:rPr lang="en-US" altLang="ko-KR" sz="1500" dirty="0"/>
              <a:t>- </a:t>
            </a:r>
            <a:r>
              <a:rPr lang="ko-KR" altLang="en-US" sz="1500" dirty="0"/>
              <a:t>기존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보다 많은 </a:t>
            </a:r>
            <a:r>
              <a:rPr lang="en-US" altLang="ko-KR" sz="1500" dirty="0" err="1"/>
              <a:t>io</a:t>
            </a:r>
            <a:r>
              <a:rPr lang="en-US" altLang="ko-KR" sz="1500" dirty="0"/>
              <a:t> </a:t>
            </a:r>
            <a:r>
              <a:rPr lang="ko-KR" altLang="en-US" sz="1500" dirty="0"/>
              <a:t>핀</a:t>
            </a:r>
            <a:r>
              <a:rPr lang="en-US" altLang="ko-KR" sz="1500" dirty="0"/>
              <a:t>, </a:t>
            </a:r>
            <a:r>
              <a:rPr lang="ko-KR" altLang="en-US" sz="1500" dirty="0"/>
              <a:t>빠른 속도</a:t>
            </a:r>
            <a:r>
              <a:rPr lang="en-US" altLang="ko-KR" sz="1500" dirty="0"/>
              <a:t>, </a:t>
            </a:r>
            <a:r>
              <a:rPr lang="ko-KR" altLang="en-US" sz="1500" dirty="0"/>
              <a:t>많은 저장용량</a:t>
            </a:r>
            <a:r>
              <a:rPr lang="en-US" altLang="ko-KR" sz="1500" dirty="0"/>
              <a:t>, </a:t>
            </a:r>
            <a:r>
              <a:rPr lang="ko-KR" altLang="en-US" sz="1500" dirty="0"/>
              <a:t>훨씬 많은 기기와 통신 할 수 있음</a:t>
            </a:r>
          </a:p>
          <a:p>
            <a:pPr fontAlgn="base"/>
            <a:r>
              <a:rPr lang="en-US" altLang="ko-KR" sz="1500" dirty="0"/>
              <a:t>-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보드로 처리하기 힘든 멀티미디어 작업</a:t>
            </a:r>
            <a:r>
              <a:rPr lang="en-US" altLang="ko-KR" sz="1500" dirty="0"/>
              <a:t>, </a:t>
            </a:r>
            <a:r>
              <a:rPr lang="ko-KR" altLang="en-US" sz="1500" dirty="0"/>
              <a:t>복잡한 제어가 필요한 작업에 사용됨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500" dirty="0" smtClean="0"/>
              <a:t>단점은 </a:t>
            </a:r>
            <a:r>
              <a:rPr lang="ko-KR" altLang="en-US" sz="1500" dirty="0"/>
              <a:t>핀 배치나 특수한 기능을 가진 핀들이 </a:t>
            </a:r>
            <a:r>
              <a:rPr lang="en-US" altLang="ko-KR" sz="1500" dirty="0" err="1"/>
              <a:t>uno</a:t>
            </a:r>
            <a:r>
              <a:rPr lang="ko-KR" altLang="en-US" sz="1500" dirty="0"/>
              <a:t>보드와 다르게 설정되어 배우는데 어려움이 좀 더 </a:t>
            </a:r>
            <a:r>
              <a:rPr lang="ko-KR" altLang="en-US" sz="1500" dirty="0" smtClean="0"/>
              <a:t>큼</a:t>
            </a:r>
            <a:endParaRPr lang="en-US" altLang="ko-KR" sz="1500" dirty="0" smtClean="0"/>
          </a:p>
          <a:p>
            <a:pPr marL="285750" indent="-285750" fontAlgn="base">
              <a:buFontTx/>
              <a:buChar char="-"/>
            </a:pPr>
            <a:r>
              <a:rPr lang="en-US" altLang="ko-KR" sz="1500" dirty="0" smtClean="0"/>
              <a:t>10000</a:t>
            </a:r>
            <a:r>
              <a:rPr lang="ko-KR" altLang="en-US" sz="1500" dirty="0" smtClean="0"/>
              <a:t>원</a:t>
            </a:r>
            <a:endParaRPr lang="en-US" altLang="ko-KR" sz="1500" dirty="0"/>
          </a:p>
          <a:p>
            <a:pPr marL="285750" indent="-285750" fontAlgn="base">
              <a:buFontTx/>
              <a:buChar char="-"/>
            </a:pPr>
            <a:endParaRPr lang="ko-KR" altLang="en-US" sz="1500" dirty="0"/>
          </a:p>
          <a:p>
            <a:endParaRPr lang="en-US" altLang="ko-KR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69C613-4795-4EA1-9967-95CB4695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1" y="1308972"/>
            <a:ext cx="3862391" cy="33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500" dirty="0"/>
              <a:t>- MEGA</a:t>
            </a:r>
            <a:r>
              <a:rPr lang="ko-KR" altLang="en-US" sz="1500" dirty="0"/>
              <a:t>에는 </a:t>
            </a:r>
            <a:r>
              <a:rPr lang="en-US" altLang="ko-KR" sz="1500" dirty="0"/>
              <a:t>bootloader</a:t>
            </a:r>
            <a:r>
              <a:rPr lang="ko-KR" altLang="en-US" sz="1500" dirty="0"/>
              <a:t>가 들어있기 때문에 외장 프로그램을 넣을 필요가 없음</a:t>
            </a:r>
            <a:r>
              <a:rPr lang="en-US" altLang="ko-KR" sz="1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2A3905-B658-4B51-A450-91337292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2" y="1112102"/>
            <a:ext cx="4079598" cy="2919297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 txBox="1">
            <a:spLocks/>
          </p:cNvSpPr>
          <p:nvPr/>
        </p:nvSpPr>
        <p:spPr>
          <a:xfrm>
            <a:off x="2570086" y="223676"/>
            <a:ext cx="3574295" cy="714914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altLang="ko-KR" sz="1600" smtClean="0"/>
              <a:t>Mega2560 + WiFi R3 (ATmega2560 + ESP8266)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60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3781-F6D4-426C-8024-E3B41A94EC04}"/>
              </a:ext>
            </a:extLst>
          </p:cNvPr>
          <p:cNvSpPr/>
          <p:nvPr/>
        </p:nvSpPr>
        <p:spPr>
          <a:xfrm>
            <a:off x="492919" y="542925"/>
            <a:ext cx="8240732" cy="4264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FD067-C169-49B1-B28F-6154B60A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86" y="223676"/>
            <a:ext cx="3546629" cy="495416"/>
          </a:xfrm>
          <a:solidFill>
            <a:schemeClr val="bg1"/>
          </a:solidFill>
          <a:ln w="34925">
            <a:solidFill>
              <a:schemeClr val="tx1">
                <a:alpha val="97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ko-KR" sz="2250" dirty="0"/>
              <a:t>PH</a:t>
            </a:r>
            <a:r>
              <a:rPr lang="ko-KR" altLang="en-US" sz="2250" dirty="0"/>
              <a:t> 센서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87819-F44A-48EB-81C7-6FEAB672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80" y="955044"/>
            <a:ext cx="3933051" cy="3027632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98F5148D-8EF2-4678-8726-9B74E62724F0}"/>
              </a:ext>
            </a:extLst>
          </p:cNvPr>
          <p:cNvSpPr txBox="1">
            <a:spLocks/>
          </p:cNvSpPr>
          <p:nvPr/>
        </p:nvSpPr>
        <p:spPr>
          <a:xfrm>
            <a:off x="4800602" y="1308972"/>
            <a:ext cx="3546629" cy="2319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35000</a:t>
            </a:r>
            <a:r>
              <a:rPr lang="ko-KR" altLang="en-US" sz="1500" dirty="0" smtClean="0"/>
              <a:t>원</a:t>
            </a:r>
            <a:endParaRPr lang="en-US" altLang="ko-KR" sz="1500" dirty="0"/>
          </a:p>
          <a:p>
            <a:r>
              <a:rPr lang="en-US" altLang="ko-KR" sz="1500" dirty="0"/>
              <a:t>5V Power</a:t>
            </a:r>
          </a:p>
          <a:p>
            <a:r>
              <a:rPr lang="en-US" altLang="ko-KR" sz="1500" dirty="0"/>
              <a:t>0-14PH ( best is 6.5Ph)</a:t>
            </a:r>
            <a:r>
              <a:rPr lang="ko-KR" alt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896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262</Words>
  <Application>Microsoft Office PowerPoint</Application>
  <PresentationFormat>화면 슬라이드 쇼(16:9)</PresentationFormat>
  <Paragraphs>44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Simple Dark</vt:lpstr>
      <vt:lpstr> 아이디어</vt:lpstr>
      <vt:lpstr>0</vt:lpstr>
      <vt:lpstr>1</vt:lpstr>
      <vt:lpstr>2</vt:lpstr>
      <vt:lpstr>3</vt:lpstr>
      <vt:lpstr>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아이디어</dc:title>
  <cp:lastModifiedBy>Windows 사용자</cp:lastModifiedBy>
  <cp:revision>3</cp:revision>
  <dcterms:modified xsi:type="dcterms:W3CDTF">2019-11-06T00:18:40Z</dcterms:modified>
</cp:coreProperties>
</file>