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57d27f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57d27f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57d27f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57d27f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b57d27fa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b57d27fa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57d27f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b57d27f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57d27f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b57d27f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57d27fa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57d27fa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57d27fa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57d27fa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57d27fa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57d27fa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마이리틀옵저버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목표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534500" y="1241275"/>
            <a:ext cx="6075000" cy="3102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부모와 떨어져 유치원에 간 아이가 하루를 보내다가 누군가에게 위협을 당하거나 친구와 고성으로 싸우게 되는 경우 자동차 블랙박스처럼 그 당시를 녹음하여 부모가 알 수 있게 한다.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시나리오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…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편식이 심한 건주는 사탕의 유혹 때문에 두 눈을 꼭 감고 야채들을 입에 넣고 삼켰다. 건주 옆에서 밥을 먹던 철수는 건주가 야채를 먹는 모습을 보고 자신의 야채를 건주에게 강제로 옮겨 담았다. 동급생들에 비해 성장이 빠른 철수는 늘 이런 식으로 힘을 사용해 친구들을 괴롭히곤 했다.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“야, 너 껀 너가 먹어”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자존심이 강한 건주는 다시 야채를 철수 식판에 옮기며 철수에게 말했다.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“그냥 먹을래? 맞고 먹을래?”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철수가 말했다.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1"/>
                </a:solidFill>
              </a:rPr>
              <a:t>건주는 철수에게 달려들었고 금세 급식실은 시끄러워 졌다.</a:t>
            </a:r>
            <a:r>
              <a:rPr lang="ko" sz="1200">
                <a:solidFill>
                  <a:schemeClr val="dk1"/>
                </a:solidFill>
              </a:rPr>
              <a:t> 건주와 철수가 싸우는 모습을 본 선생님은 바로 달려가 두 사람을 제제했고 교무실로 데려갔다.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“너희 왜 싸웠어?”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선생님이 물었다.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“얘가 갑자기 먼저 때렸어요.”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철수의 거짓말에 건주는 반박하려 입을 여는 순간 </a:t>
            </a:r>
            <a:r>
              <a:rPr b="1" lang="ko" sz="1200">
                <a:solidFill>
                  <a:schemeClr val="dk1"/>
                </a:solidFill>
              </a:rPr>
              <a:t>선생님은 듣지도 않고 건주를 혼냈다. </a:t>
            </a:r>
            <a:r>
              <a:rPr lang="ko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…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시나리오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781550"/>
            <a:ext cx="8520600" cy="248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…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건주의 얼굴은 본 훈기는 유치원에서 무슨 일이 있었던 것을 직감할 수 있었고 곧 바로 ‘마리옵’의 확인 버튼을 눌렀다.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마이리틀옵저버의 빛이 빨간 빛인 걸 확인 한 훈기는 무슨 일이 있다고 생각했고, 건주에게 무슨 일이 있었냐고 물었다.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하지만, 어린 건주는 아무 말도 하지 않고 울기만했다.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훈기는 자초지종을 알기 위해서 </a:t>
            </a:r>
            <a:r>
              <a:rPr b="1" lang="ko" sz="1200">
                <a:solidFill>
                  <a:srgbClr val="000000"/>
                </a:solidFill>
              </a:rPr>
              <a:t>옵저버과 휴대폰을 연결해 저장된 녹음 파일을 받아와 들어보았다.</a:t>
            </a:r>
            <a:r>
              <a:rPr lang="ko" sz="1200">
                <a:solidFill>
                  <a:srgbClr val="000000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철수가 강제로 야채를 주는 부분부터 선생님이 혼내는 소리까지 들은 훈기는 집으로 가던 발걸음을 돌려 다시 유치원으로 향했다.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…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831450" y="1176725"/>
            <a:ext cx="7481100" cy="3319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실시간으로 소리를 들을 수 있다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듣는 소리에서 음성을 인식에서 특정 키워드를 인식할 수 있다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키워드가 인식된 시점을 기준으로 특정 시간만큼 녹음하여 저장할 수 있다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녹음파일에서의 키워드 빈도와 음성의 데시벨에 따라 중요도를 계산할 수 있다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파일을 날짜별로 정리하고 파일마다 중요도를 기록할 수 있다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부모의 휴대폰과 블루투스로 연결하고 파일을 전송할 수 있다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자체적으로 오래된 파일을 삭제해서 메모리를 관리할 수 있다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하드웨어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610650" y="1152475"/>
            <a:ext cx="3737400" cy="3561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라즈베리파이 4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ARM Cortex-A72 1.5GHz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Bluetooth 5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Broadcom VideoCore VI 500MHz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Micro SD Slot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85 x 56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USB-C 5V3A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가격 : 59,000원</a:t>
            </a:r>
            <a:endParaRPr sz="1200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50" y="1774863"/>
            <a:ext cx="3244524" cy="231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하드웨어 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4610650" y="1421500"/>
            <a:ext cx="3737400" cy="2959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외장 배터리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10,000mAh : 약 15,000원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20,000mAh : 약 20,000원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250" y="1685700"/>
            <a:ext cx="2995625" cy="24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하드웨어 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4610650" y="1421500"/>
            <a:ext cx="3737400" cy="2959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마이크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USB 2.0 type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가격 : 약 8,000원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775" y="1864950"/>
            <a:ext cx="2059900" cy="20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하드웨어 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4610650" y="1421500"/>
            <a:ext cx="3737400" cy="2959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메모리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microSD 32GB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가격 : 약 4,000원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875" y="1795086"/>
            <a:ext cx="2918900" cy="22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