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9A42D-3380-4FB3-A74D-D003F78D9EC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AADB9-CD7B-47F7-82AC-4DD8FC1B7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21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aliexpress.com/item/32950536539.html?spm=a2g0o.productlist.0.0.31c7b4d2mHv1JK&amp;algo_pvid=4d6af474-9c97-4e99-97aa-7aa72a0fafda&amp;algo_expid=4d6af474-9c97-4e99-97aa-7aa72a0fafda-13&amp;btsid=308bf930-99ff-4af6-8098-4aba8fef8b88&amp;ws_ab_test=searchweb0_0,searchweb201602_6,searchweb201603_55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aliexpress.com/item/32950536539.html?spm=a2g0o.productlist.0.0.31c7b4d2mHv1JK&amp;algo_pvid=4d6af474-9c97-4e99-97aa-7aa72a0fafda&amp;algo_expid=4d6af474-9c97-4e99-97aa-7aa72a0fafda-13&amp;btsid=308bf930-99ff-4af6-8098-4aba8fef8b88&amp;ws_ab_test=searchweb0_0,searchweb201602_6,searchweb201603_55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aliexpress.com/item/32950536539.html?spm=a2g0o.productlist.0.0.31c7b4d2mHv1JK&amp;algo_pvid=4d6af474-9c97-4e99-97aa-7aa72a0fafda&amp;algo_expid=4d6af474-9c97-4e99-97aa-7aa72a0fafda-13&amp;btsid=308bf930-99ff-4af6-8098-4aba8fef8b88&amp;ws_ab_test=searchweb0_0,searchweb201602_6,searchweb201603_55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aliexpress.com/item/32950536539.html?spm=a2g0o.productlist.0.0.31c7b4d2mHv1JK&amp;algo_pvid=4d6af474-9c97-4e99-97aa-7aa72a0fafda&amp;algo_expid=4d6af474-9c97-4e99-97aa-7aa72a0fafda-13&amp;btsid=308bf930-99ff-4af6-8098-4aba8fef8b88&amp;ws_ab_test=searchweb0_0,searchweb201602_6,searchweb201603_55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aliexpress.com/item/32950536539.html?spm=a2g0o.productlist.0.0.31c7b4d2mHv1JK&amp;algo_pvid=4d6af474-9c97-4e99-97aa-7aa72a0fafda&amp;algo_expid=4d6af474-9c97-4e99-97aa-7aa72a0fafda-13&amp;btsid=308bf930-99ff-4af6-8098-4aba8fef8b88&amp;ws_ab_test=searchweb0_0,searchweb201602_6,searchweb201603_55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aliexpress.com/item/32950536539.html?spm=a2g0o.productlist.0.0.31c7b4d2mHv1JK&amp;algo_pvid=4d6af474-9c97-4e99-97aa-7aa72a0fafda&amp;algo_expid=4d6af474-9c97-4e99-97aa-7aa72a0fafda-13&amp;btsid=308bf930-99ff-4af6-8098-4aba8fef8b88&amp;ws_ab_test=searchweb0_0,searchweb201602_6,searchweb201603_55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ko.aliexpress.com/item/32950536539.html?spm=a2g0o.productlist.0.0.31c7b4d2mHv1JK&amp;algo_pvid=4d6af474-9c97-4e99-97aa-7aa72a0fafda&amp;algo_expid=4d6af474-9c97-4e99-97aa-7aa72a0fafda-13&amp;btsid=308bf930-99ff-4af6-8098-4aba8fef8b88&amp;ws_ab_test=searchweb0_0,searchweb201602_6,searchweb201603_55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AADB9-CD7B-47F7-82AC-4DD8FC1B7D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29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ko.aliexpress.com/item/32950536539.html?spm=a2g0o.productlist.0.0.31c7b4d2mHv1JK&amp;algo_pvid=4d6af474-9c97-4e99-97aa-7aa72a0fafda&amp;algo_expid=4d6af474-9c97-4e99-97aa-7aa72a0fafda-13&amp;btsid=308bf930-99ff-4af6-8098-4aba8fef8b88&amp;ws_ab_test=searchweb0_0,searchweb201602_6,searchweb201603_55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AADB9-CD7B-47F7-82AC-4DD8FC1B7D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415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ko.aliexpress.com/item/32950536539.html?spm=a2g0o.productlist.0.0.31c7b4d2mHv1JK&amp;algo_pvid=4d6af474-9c97-4e99-97aa-7aa72a0fafda&amp;algo_expid=4d6af474-9c97-4e99-97aa-7aa72a0fafda-13&amp;btsid=308bf930-99ff-4af6-8098-4aba8fef8b88&amp;ws_ab_test=searchweb0_0,searchweb201602_6,searchweb201603_55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AADB9-CD7B-47F7-82AC-4DD8FC1B7D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650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ko.aliexpress.com/item/32950536539.html?spm=a2g0o.productlist.0.0.31c7b4d2mHv1JK&amp;algo_pvid=4d6af474-9c97-4e99-97aa-7aa72a0fafda&amp;algo_expid=4d6af474-9c97-4e99-97aa-7aa72a0fafda-13&amp;btsid=308bf930-99ff-4af6-8098-4aba8fef8b88&amp;ws_ab_test=searchweb0_0,searchweb201602_6,searchweb201603_55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AADB9-CD7B-47F7-82AC-4DD8FC1B7D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16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ko.aliexpress.com/item/32950536539.html?spm=a2g0o.productlist.0.0.31c7b4d2mHv1JK&amp;algo_pvid=4d6af474-9c97-4e99-97aa-7aa72a0fafda&amp;algo_expid=4d6af474-9c97-4e99-97aa-7aa72a0fafda-13&amp;btsid=308bf930-99ff-4af6-8098-4aba8fef8b88&amp;ws_ab_test=searchweb0_0,searchweb201602_6,searchweb201603_55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AADB9-CD7B-47F7-82AC-4DD8FC1B7DF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2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ko.aliexpress.com/item/32950536539.html?spm=a2g0o.productlist.0.0.31c7b4d2mHv1JK&amp;algo_pvid=4d6af474-9c97-4e99-97aa-7aa72a0fafda&amp;algo_expid=4d6af474-9c97-4e99-97aa-7aa72a0fafda-13&amp;btsid=308bf930-99ff-4af6-8098-4aba8fef8b88&amp;ws_ab_test=searchweb0_0,searchweb201602_6,searchweb201603_55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AADB9-CD7B-47F7-82AC-4DD8FC1B7DF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4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1DFF3-B587-45DF-AB60-B8C94480B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FFE886-A00B-43A6-BFD5-5D68A6BA0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D1DC3-E498-4034-B86E-2F4916BC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8FAC-51A6-4936-876D-A8AD464AA616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30D9F-2013-49D3-8B81-0742B78B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164EA-5E1D-4D3A-BF28-0EE7B85C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3A36-A23B-423F-8C7C-5B7603FA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51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D13C2-7C7D-4EE4-834B-B825F82A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F06DD9-3CCD-46B3-BAB9-028C41F73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CCAED-83A3-45F5-83BE-9883E79C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8FAC-51A6-4936-876D-A8AD464AA616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16E72-2C10-42A0-971B-6FF8DEEB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4EF54-9EB4-492F-ACD1-E74C2EBB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3A36-A23B-423F-8C7C-5B7603FA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E4B7C1-F5C2-4EB2-A076-72C151CA7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6A5D48-76CB-4376-BE01-C80C4AAC8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1A4F2-9CC9-416C-8057-64912452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8FAC-51A6-4936-876D-A8AD464AA616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EFFFC-D9BA-4A10-8067-E1085A8E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AFCF9-41DF-4622-A9EF-A02354F3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3A36-A23B-423F-8C7C-5B7603FA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74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409AE-65B3-4941-87D9-9509C0D4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832D92-FF0C-44CD-B02D-61729A75F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B7E53-7971-4885-8AAD-0CE701C2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8FAC-51A6-4936-876D-A8AD464AA616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6E7BE0-D3EF-4EFD-8AD6-3D9EBA9A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57D9C-86C6-4EE3-9753-6DDF22A7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3A36-A23B-423F-8C7C-5B7603FA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8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4A1CA-0381-4C5D-8168-C018C41FE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E0D6B4-045C-4475-9562-AC4BF2DE9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304C80-74D1-4268-B0E7-4483C9A2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8FAC-51A6-4936-876D-A8AD464AA616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733F4-FF13-4809-B6EC-7D79B8DB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25BE0-1E32-4420-896B-1A6A2EB2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3A36-A23B-423F-8C7C-5B7603FA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1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ECDF1-CD68-4326-B135-E7482B49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F1F70-6CA1-4BAB-949F-EC6F42845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D079BE-7FFF-4BB3-84E2-EE2EBDDD4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2513AD-A82C-4102-B609-4732998A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8FAC-51A6-4936-876D-A8AD464AA616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36D60B-F1E7-4BBB-83F7-642DF64F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1219F6-C83F-4174-A21B-9A154F90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3A36-A23B-423F-8C7C-5B7603FA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00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5CDBA-8EC5-41FB-9FBD-2F4EAB2E2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9913DA-BE26-410D-92C4-84D453993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7FCA14-FF98-450E-8B4C-1A5007940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189C91-14A5-431F-8CF5-EB45C2778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5C67F6-3777-4FC9-AD3A-405636E5D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00617E-D098-430B-930C-B15DE2CC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8FAC-51A6-4936-876D-A8AD464AA616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FAFC6B-F6E4-4471-943A-E07B06F8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6B32FC-2567-4BAF-BF77-86AFA1E4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3A36-A23B-423F-8C7C-5B7603FA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53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97F99-73DF-4856-9AD4-9FE82C0AA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210695-49CE-48C9-9320-4794EE89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8FAC-51A6-4936-876D-A8AD464AA616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56780A-9095-4CE2-BDED-A726F2D50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A52DAF-16F3-4A64-BAF0-81E56978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3A36-A23B-423F-8C7C-5B7603FA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93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0F3E76-0433-44A3-BDAC-53319DE9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8FAC-51A6-4936-876D-A8AD464AA616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49B456-C713-46C2-97AD-BFF213FF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DD29B8-AE5D-4758-BD92-FC7F806E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3A36-A23B-423F-8C7C-5B7603FA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38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AF684-5BBC-473C-A997-C0FA815A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6BA468-F411-421E-B66D-0C122142D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852902-8348-467A-84A8-D2EE37AE7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5BE0A4-3864-49B0-B389-B3AEE16D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8FAC-51A6-4936-876D-A8AD464AA616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9AEEF4-D6C3-4458-9931-AAF604B4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04236D-5168-405C-B08D-B106FA96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3A36-A23B-423F-8C7C-5B7603FA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43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526E8-CF2D-4BF7-A127-0B9F228BB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1EE009-600D-470B-B4AA-28C6323BE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2A05E0-37BC-41E5-B11C-74F36EBB5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6D509-A05A-4974-BC2F-65FD2A68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8FAC-51A6-4936-876D-A8AD464AA616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0C5969-04FC-432B-8E0E-6E71D192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A4A0E1-7B1C-4A3D-A508-782C6A7E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3A36-A23B-423F-8C7C-5B7603FA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86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FFF299-DDC4-4315-B2FA-9719A2A6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441D7F-52AC-4959-AF3C-1B1082677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99055-9074-4796-B643-4B8EF2BDB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8FAC-51A6-4936-876D-A8AD464AA616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D414-D30A-4C70-B9AF-B87BA0CC0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3D86D-1687-4BB8-BF03-C8AAF32DE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63A36-A23B-423F-8C7C-5B7603FA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62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4233781-F6D4-426C-8024-E3B41A94EC04}"/>
              </a:ext>
            </a:extLst>
          </p:cNvPr>
          <p:cNvSpPr/>
          <p:nvPr/>
        </p:nvSpPr>
        <p:spPr>
          <a:xfrm>
            <a:off x="561975" y="838200"/>
            <a:ext cx="10987643" cy="5686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ㅇㅇㅇ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4FD067-C169-49B1-B28F-6154B60AA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480" y="425373"/>
            <a:ext cx="4728839" cy="660554"/>
          </a:xfrm>
          <a:solidFill>
            <a:schemeClr val="bg1"/>
          </a:solidFill>
          <a:ln w="34925">
            <a:solidFill>
              <a:schemeClr val="tx1">
                <a:alpha val="97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3000" dirty="0" smtClean="0"/>
              <a:t>마이 리틀 </a:t>
            </a:r>
            <a:r>
              <a:rPr lang="ko-KR" altLang="en-US" sz="3000" dirty="0" err="1" smtClean="0"/>
              <a:t>옵져버</a:t>
            </a:r>
            <a:r>
              <a:rPr lang="ko-KR" altLang="en-US" sz="3000" dirty="0" smtClean="0"/>
              <a:t> </a:t>
            </a:r>
            <a:endParaRPr lang="en-US" altLang="ko-KR" sz="3000" dirty="0" smtClean="0"/>
          </a:p>
          <a:p>
            <a:endParaRPr lang="ko-KR" altLang="en-US" sz="3000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8F5148D-8EF2-4678-8726-9B74E62724F0}"/>
              </a:ext>
            </a:extLst>
          </p:cNvPr>
          <p:cNvSpPr txBox="1">
            <a:spLocks/>
          </p:cNvSpPr>
          <p:nvPr/>
        </p:nvSpPr>
        <p:spPr>
          <a:xfrm>
            <a:off x="6400802" y="1745296"/>
            <a:ext cx="4728839" cy="3093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000" dirty="0" smtClean="0"/>
              <a:t>-</a:t>
            </a:r>
            <a:endParaRPr lang="en-US" altLang="ko-KR" sz="2000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74FD067-C169-49B1-B28F-6154B60AAE62}"/>
              </a:ext>
            </a:extLst>
          </p:cNvPr>
          <p:cNvSpPr txBox="1">
            <a:spLocks/>
          </p:cNvSpPr>
          <p:nvPr/>
        </p:nvSpPr>
        <p:spPr>
          <a:xfrm>
            <a:off x="6788150" y="2324101"/>
            <a:ext cx="3145469" cy="27178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>
                <a:alpha val="97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구동 방식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통신 </a:t>
            </a:r>
            <a:r>
              <a:rPr lang="ko-KR" altLang="en-US" sz="3000" dirty="0" smtClean="0"/>
              <a:t>방법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결론</a:t>
            </a:r>
            <a:endParaRPr lang="ko-KR" altLang="en-US" sz="3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925" y="1745296"/>
            <a:ext cx="2933700" cy="3533775"/>
          </a:xfrm>
          <a:prstGeom prst="rect">
            <a:avLst/>
          </a:prstGeom>
        </p:spPr>
      </p:pic>
      <p:pic>
        <p:nvPicPr>
          <p:cNvPr id="8" name="그림 7" descr="shinlucky's Archive ~ 쓸만한 &lt;strong&gt;버튼&lt;/strong&gt; 모음(psd File) ~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230" y="3130549"/>
            <a:ext cx="627669" cy="50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0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4233781-F6D4-426C-8024-E3B41A94EC04}"/>
              </a:ext>
            </a:extLst>
          </p:cNvPr>
          <p:cNvSpPr/>
          <p:nvPr/>
        </p:nvSpPr>
        <p:spPr>
          <a:xfrm>
            <a:off x="568325" y="755650"/>
            <a:ext cx="10987643" cy="5686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ㅇㅇㅇ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4FD067-C169-49B1-B28F-6154B60AA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480" y="425373"/>
            <a:ext cx="4728839" cy="660554"/>
          </a:xfrm>
          <a:solidFill>
            <a:schemeClr val="bg1"/>
          </a:solidFill>
          <a:ln w="34925">
            <a:solidFill>
              <a:schemeClr val="tx1">
                <a:alpha val="97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3000" dirty="0" smtClean="0"/>
              <a:t>구동방식</a:t>
            </a:r>
            <a:endParaRPr lang="en-US" altLang="ko-KR" sz="3000" dirty="0" smtClean="0"/>
          </a:p>
          <a:p>
            <a:endParaRPr lang="ko-KR" altLang="en-US" sz="3000" dirty="0"/>
          </a:p>
        </p:txBody>
      </p:sp>
      <p:pic>
        <p:nvPicPr>
          <p:cNvPr id="8" name="그림 7" descr="키즈 학교 교육 &lt;strong&gt;아이&lt;/strong&gt; · Pixabay의 무료 이미지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046" y="3287314"/>
            <a:ext cx="2324100" cy="1573610"/>
          </a:xfrm>
          <a:prstGeom prst="rect">
            <a:avLst/>
          </a:prstGeom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674FD067-C169-49B1-B28F-6154B60AAE62}"/>
              </a:ext>
            </a:extLst>
          </p:cNvPr>
          <p:cNvSpPr txBox="1">
            <a:spLocks/>
          </p:cNvSpPr>
          <p:nvPr/>
        </p:nvSpPr>
        <p:spPr>
          <a:xfrm>
            <a:off x="6788150" y="2324101"/>
            <a:ext cx="3145469" cy="2158999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>
                <a:alpha val="97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400" dirty="0"/>
          </a:p>
          <a:p>
            <a:r>
              <a:rPr lang="ko-KR" altLang="en-US" sz="1400" dirty="0" smtClean="0"/>
              <a:t>부모는 아이를 유치원에 </a:t>
            </a:r>
            <a:r>
              <a:rPr lang="ko-KR" altLang="en-US" sz="1400" dirty="0" err="1" smtClean="0"/>
              <a:t>보내기전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마이리틀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옵저버를</a:t>
            </a:r>
            <a:r>
              <a:rPr lang="ko-KR" altLang="en-US" sz="1400" dirty="0" smtClean="0"/>
              <a:t> 채움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아이가 유치원에서 </a:t>
            </a:r>
            <a:r>
              <a:rPr lang="ko-KR" altLang="en-US" sz="1400" dirty="0" err="1" smtClean="0"/>
              <a:t>활동을하고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다시 집으로 돌아옴</a:t>
            </a:r>
            <a:r>
              <a:rPr lang="en-US" altLang="ko-KR" sz="1400" dirty="0" smtClean="0"/>
              <a:t>. 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190750" y="4603750"/>
            <a:ext cx="182880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874" y="3895611"/>
            <a:ext cx="339576" cy="35701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800600" y="3238500"/>
            <a:ext cx="901700" cy="173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190750" y="4191000"/>
            <a:ext cx="178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60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233781-F6D4-426C-8024-E3B41A94EC04}"/>
              </a:ext>
            </a:extLst>
          </p:cNvPr>
          <p:cNvSpPr/>
          <p:nvPr/>
        </p:nvSpPr>
        <p:spPr>
          <a:xfrm>
            <a:off x="568325" y="755650"/>
            <a:ext cx="10987643" cy="5686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ㅇㅇㅇ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4FD067-C169-49B1-B28F-6154B60AA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480" y="425373"/>
            <a:ext cx="4728839" cy="660554"/>
          </a:xfrm>
          <a:solidFill>
            <a:schemeClr val="bg1"/>
          </a:solidFill>
          <a:ln w="34925">
            <a:solidFill>
              <a:schemeClr val="tx1">
                <a:alpha val="97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3000" dirty="0" smtClean="0"/>
              <a:t>구동방식</a:t>
            </a:r>
            <a:endParaRPr lang="en-US" altLang="ko-KR" sz="3000" dirty="0" smtClean="0"/>
          </a:p>
          <a:p>
            <a:endParaRPr lang="ko-KR" altLang="en-US" sz="3000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74FD067-C169-49B1-B28F-6154B60AAE62}"/>
              </a:ext>
            </a:extLst>
          </p:cNvPr>
          <p:cNvSpPr txBox="1">
            <a:spLocks/>
          </p:cNvSpPr>
          <p:nvPr/>
        </p:nvSpPr>
        <p:spPr>
          <a:xfrm>
            <a:off x="6788150" y="2324101"/>
            <a:ext cx="3587750" cy="27178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>
                <a:alpha val="97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err="1" smtClean="0"/>
              <a:t>마이리틀옵저버의</a:t>
            </a:r>
            <a:r>
              <a:rPr lang="ko-KR" altLang="en-US" sz="1400" dirty="0" smtClean="0"/>
              <a:t> 버튼을 누르면 </a:t>
            </a:r>
            <a:endParaRPr lang="en-US" altLang="ko-KR" sz="1400" dirty="0" smtClean="0"/>
          </a:p>
          <a:p>
            <a:r>
              <a:rPr lang="ko-KR" altLang="en-US" sz="1400" dirty="0" smtClean="0"/>
              <a:t>부모의 휴대폰과 동기화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err="1" smtClean="0"/>
              <a:t>앱애서는</a:t>
            </a:r>
            <a:r>
              <a:rPr lang="ko-KR" altLang="en-US" sz="1400" dirty="0" smtClean="0"/>
              <a:t> 파일을 </a:t>
            </a:r>
            <a:r>
              <a:rPr lang="ko-KR" altLang="en-US" sz="1400" dirty="0" err="1" smtClean="0"/>
              <a:t>날짜별로</a:t>
            </a:r>
            <a:r>
              <a:rPr lang="ko-KR" altLang="en-US" sz="1400" dirty="0" smtClean="0"/>
              <a:t> 정리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 </a:t>
            </a:r>
            <a:r>
              <a:rPr lang="ko-KR" altLang="en-US" sz="1400" dirty="0" smtClean="0"/>
              <a:t>서버에서 모든 </a:t>
            </a:r>
            <a:r>
              <a:rPr lang="ko-KR" altLang="en-US" sz="1400" dirty="0" smtClean="0"/>
              <a:t>파일을 받은 뒤 </a:t>
            </a:r>
            <a:r>
              <a:rPr lang="ko-KR" altLang="en-US" sz="1400" dirty="0" smtClean="0"/>
              <a:t>부모가 </a:t>
            </a:r>
            <a:r>
              <a:rPr lang="ko-KR" altLang="en-US" sz="1400" dirty="0" smtClean="0"/>
              <a:t>앱에서 확인할 수 있음</a:t>
            </a:r>
            <a:r>
              <a:rPr lang="en-US" altLang="ko-KR" sz="1400" dirty="0" smtClean="0"/>
              <a:t>. 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524" y="2987561"/>
            <a:ext cx="1819126" cy="191254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800600" y="3238500"/>
            <a:ext cx="901700" cy="173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Android Cellular · Free image on Pixaba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0" y="1463674"/>
            <a:ext cx="7936089" cy="4464050"/>
          </a:xfrm>
          <a:prstGeom prst="rect">
            <a:avLst/>
          </a:prstGeom>
        </p:spPr>
      </p:pic>
      <p:pic>
        <p:nvPicPr>
          <p:cNvPr id="4" name="그림 3" descr="shinlucky's Archive ~ 쓸만한 &lt;strong&gt;버튼&lt;/strong&gt; 모음(psd File) ~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679" y="3695699"/>
            <a:ext cx="450372" cy="36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1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233781-F6D4-426C-8024-E3B41A94EC04}"/>
              </a:ext>
            </a:extLst>
          </p:cNvPr>
          <p:cNvSpPr/>
          <p:nvPr/>
        </p:nvSpPr>
        <p:spPr>
          <a:xfrm>
            <a:off x="568325" y="755650"/>
            <a:ext cx="10987643" cy="5686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ㅇㅇㅇ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4FD067-C169-49B1-B28F-6154B60AA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480" y="425373"/>
            <a:ext cx="4728839" cy="660554"/>
          </a:xfrm>
          <a:solidFill>
            <a:schemeClr val="bg1"/>
          </a:solidFill>
          <a:ln w="34925">
            <a:solidFill>
              <a:schemeClr val="tx1">
                <a:alpha val="97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3000" dirty="0" smtClean="0"/>
              <a:t>구동방식</a:t>
            </a:r>
            <a:endParaRPr lang="en-US" altLang="ko-KR" sz="3000" dirty="0" smtClean="0"/>
          </a:p>
          <a:p>
            <a:endParaRPr lang="ko-KR" altLang="en-US" sz="30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24" y="1416205"/>
            <a:ext cx="2095672" cy="2203296"/>
          </a:xfrm>
          <a:prstGeom prst="rect">
            <a:avLst/>
          </a:prstGeom>
        </p:spPr>
      </p:pic>
      <p:sp>
        <p:nvSpPr>
          <p:cNvPr id="11" name="부제목 2">
            <a:extLst>
              <a:ext uri="{FF2B5EF4-FFF2-40B4-BE49-F238E27FC236}">
                <a16:creationId xmlns:a16="http://schemas.microsoft.com/office/drawing/2014/main" id="{674FD067-C169-49B1-B28F-6154B60AAE62}"/>
              </a:ext>
            </a:extLst>
          </p:cNvPr>
          <p:cNvSpPr txBox="1">
            <a:spLocks/>
          </p:cNvSpPr>
          <p:nvPr/>
        </p:nvSpPr>
        <p:spPr>
          <a:xfrm>
            <a:off x="3470670" y="1524000"/>
            <a:ext cx="7838680" cy="4591049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>
                <a:alpha val="97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400" dirty="0" smtClean="0"/>
          </a:p>
          <a:p>
            <a:r>
              <a:rPr lang="ko-KR" altLang="en-US" sz="1400" dirty="0" err="1" smtClean="0"/>
              <a:t>아두이노를</a:t>
            </a:r>
            <a:r>
              <a:rPr lang="ko-KR" altLang="en-US" sz="1400" dirty="0" smtClean="0"/>
              <a:t> 사용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하드웨어는 항시 녹음만</a:t>
            </a:r>
            <a:r>
              <a:rPr lang="en-US" altLang="ko-KR" sz="1400" dirty="0" smtClean="0"/>
              <a:t>. </a:t>
            </a:r>
            <a:endParaRPr lang="en-US" altLang="ko-KR" sz="1400" dirty="0"/>
          </a:p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하드웨어는 항시 녹음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버튼을 누를 때 부모와 동기화 가능하게 구현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err="1" smtClean="0"/>
              <a:t>녹음파일을</a:t>
            </a:r>
            <a:r>
              <a:rPr lang="ko-KR" altLang="en-US" sz="1400" dirty="0" smtClean="0"/>
              <a:t> 부모의 핸드폰에서 받으면 어플리케이션에서 분석 시작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여기서 서버를 사용해야할 것 같음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서버로 음성데이터를 보내면 서버에서 </a:t>
            </a:r>
            <a:r>
              <a:rPr lang="ko-KR" altLang="en-US" sz="1400" dirty="0" err="1" smtClean="0"/>
              <a:t>머신러닝을</a:t>
            </a:r>
            <a:r>
              <a:rPr lang="ko-KR" altLang="en-US" sz="1400" dirty="0" smtClean="0"/>
              <a:t> 씀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 울음소리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내가 추출하고 싶은 텍스트를 뽑아 냄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뽑아낸 데이터의 전 후 </a:t>
            </a:r>
            <a:r>
              <a:rPr lang="ko-KR" altLang="en-US" sz="1400" dirty="0" err="1" smtClean="0"/>
              <a:t>몇분</a:t>
            </a:r>
            <a:r>
              <a:rPr lang="ko-KR" altLang="en-US" sz="1400" dirty="0" smtClean="0"/>
              <a:t> 을 새로운 </a:t>
            </a:r>
            <a:r>
              <a:rPr lang="en-US" altLang="ko-KR" sz="1400" dirty="0" smtClean="0"/>
              <a:t>mp3</a:t>
            </a:r>
            <a:r>
              <a:rPr lang="ko-KR" altLang="en-US" sz="1400" dirty="0" smtClean="0"/>
              <a:t>파일로 </a:t>
            </a:r>
            <a:r>
              <a:rPr lang="ko-KR" altLang="en-US" sz="1400" dirty="0" err="1" smtClean="0"/>
              <a:t>만듬</a:t>
            </a:r>
            <a:endParaRPr lang="en-US" altLang="ko-KR" sz="1400" dirty="0" smtClean="0"/>
          </a:p>
          <a:p>
            <a:r>
              <a:rPr lang="en-US" altLang="ko-KR" sz="1400" dirty="0" smtClean="0"/>
              <a:t>-&gt;</a:t>
            </a:r>
            <a:r>
              <a:rPr lang="ko-KR" altLang="en-US" sz="1400" dirty="0" smtClean="0"/>
              <a:t>이는 블랙박스와 동일 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정리된 파일은 다시 어플리케이션으로 보내줌</a:t>
            </a:r>
            <a:r>
              <a:rPr lang="en-US" altLang="ko-KR" sz="1400" dirty="0" smtClean="0"/>
              <a:t>. </a:t>
            </a:r>
            <a:br>
              <a:rPr lang="en-US" altLang="ko-KR" sz="1400" dirty="0" smtClean="0"/>
            </a:br>
            <a:r>
              <a:rPr lang="ko-KR" altLang="en-US" sz="1400" dirty="0" smtClean="0"/>
              <a:t>이때 </a:t>
            </a:r>
            <a:r>
              <a:rPr lang="ko-KR" altLang="en-US" sz="1400" dirty="0" err="1" smtClean="0"/>
              <a:t>날짜별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파일별로</a:t>
            </a:r>
            <a:r>
              <a:rPr lang="ko-KR" altLang="en-US" sz="1400" dirty="0" smtClean="0"/>
              <a:t> 저장이 가능함</a:t>
            </a:r>
            <a:r>
              <a:rPr lang="en-US" altLang="ko-KR" sz="1400" dirty="0" smtClean="0"/>
              <a:t>. </a:t>
            </a:r>
            <a:endParaRPr lang="en-US" altLang="ko-KR" sz="1400" dirty="0"/>
          </a:p>
          <a:p>
            <a:endParaRPr lang="en-US" altLang="ko-KR" sz="1400" dirty="0" smtClean="0"/>
          </a:p>
        </p:txBody>
      </p:sp>
      <p:pic>
        <p:nvPicPr>
          <p:cNvPr id="6" name="그림 5" descr="shinlucky's Archive ~ 쓸만한 &lt;strong&gt;버튼&lt;/strong&gt; 모음(psd File) ~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26" y="2224182"/>
            <a:ext cx="450372" cy="36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8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233781-F6D4-426C-8024-E3B41A94EC04}"/>
              </a:ext>
            </a:extLst>
          </p:cNvPr>
          <p:cNvSpPr/>
          <p:nvPr/>
        </p:nvSpPr>
        <p:spPr>
          <a:xfrm>
            <a:off x="568325" y="755650"/>
            <a:ext cx="10987643" cy="5686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ㅇㅇㅇ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4FD067-C169-49B1-B28F-6154B60AA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480" y="425373"/>
            <a:ext cx="4728839" cy="660554"/>
          </a:xfrm>
          <a:solidFill>
            <a:schemeClr val="bg1"/>
          </a:solidFill>
          <a:ln w="34925">
            <a:solidFill>
              <a:schemeClr val="tx1">
                <a:alpha val="97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3000" dirty="0" err="1" smtClean="0"/>
              <a:t>통신방법</a:t>
            </a:r>
            <a:endParaRPr lang="ko-KR" altLang="en-US" sz="30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24" y="1416205"/>
            <a:ext cx="2095672" cy="2203296"/>
          </a:xfrm>
          <a:prstGeom prst="rect">
            <a:avLst/>
          </a:prstGeom>
        </p:spPr>
      </p:pic>
      <p:sp>
        <p:nvSpPr>
          <p:cNvPr id="11" name="부제목 2">
            <a:extLst>
              <a:ext uri="{FF2B5EF4-FFF2-40B4-BE49-F238E27FC236}">
                <a16:creationId xmlns:a16="http://schemas.microsoft.com/office/drawing/2014/main" id="{674FD067-C169-49B1-B28F-6154B60AAE62}"/>
              </a:ext>
            </a:extLst>
          </p:cNvPr>
          <p:cNvSpPr txBox="1">
            <a:spLocks/>
          </p:cNvSpPr>
          <p:nvPr/>
        </p:nvSpPr>
        <p:spPr>
          <a:xfrm>
            <a:off x="3470670" y="1524000"/>
            <a:ext cx="7838680" cy="4591049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>
                <a:alpha val="97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아두이노에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esp</a:t>
            </a:r>
            <a:r>
              <a:rPr lang="ko-KR" altLang="en-US" sz="1400" dirty="0" smtClean="0"/>
              <a:t>나 블루투스통신 모듈을 장착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통신 버튼을 누르면 통신 모듈 시작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부모에게 하루 동안 저장된 </a:t>
            </a:r>
            <a:r>
              <a:rPr lang="ko-KR" altLang="en-US" sz="1400" dirty="0" err="1" smtClean="0"/>
              <a:t>녹음파일을</a:t>
            </a:r>
            <a:r>
              <a:rPr lang="ko-KR" altLang="en-US" sz="1400" dirty="0" smtClean="0"/>
              <a:t> 보냄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부모는 이를 받아 서버로 데이터를 보내고</a:t>
            </a:r>
            <a:r>
              <a:rPr lang="en-US" altLang="ko-KR" sz="1400" dirty="0" smtClean="0"/>
              <a:t>, </a:t>
            </a:r>
          </a:p>
          <a:p>
            <a:r>
              <a:rPr lang="ko-KR" altLang="en-US" sz="1400" dirty="0" smtClean="0"/>
              <a:t>정리된 파일을 어플리케이션으로 받음</a:t>
            </a:r>
            <a:r>
              <a:rPr lang="en-US" altLang="ko-KR" sz="1400" dirty="0" smtClean="0"/>
              <a:t>.   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약 </a:t>
            </a:r>
            <a:r>
              <a:rPr lang="en-US" altLang="ko-KR" sz="1400" dirty="0" smtClean="0"/>
              <a:t>6</a:t>
            </a:r>
            <a:r>
              <a:rPr lang="ko-KR" altLang="en-US" sz="1400" dirty="0" smtClean="0"/>
              <a:t>시간 가량의 음성파일을 텍스트로 변환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특징 추출을 하는데</a:t>
            </a:r>
            <a:endParaRPr lang="en-US" altLang="ko-KR" sz="1400" dirty="0" smtClean="0"/>
          </a:p>
          <a:p>
            <a:r>
              <a:rPr lang="ko-KR" altLang="en-US" sz="1400" dirty="0" smtClean="0"/>
              <a:t>서버에서 </a:t>
            </a:r>
            <a:r>
              <a:rPr lang="en-US" altLang="ko-KR" sz="1400" dirty="0" smtClean="0"/>
              <a:t>5~10</a:t>
            </a:r>
            <a:r>
              <a:rPr lang="ko-KR" altLang="en-US" sz="1400" dirty="0" err="1" smtClean="0"/>
              <a:t>분가량</a:t>
            </a:r>
            <a:r>
              <a:rPr lang="ko-KR" altLang="en-US" sz="1400" dirty="0" smtClean="0"/>
              <a:t> 소요된다고 함</a:t>
            </a:r>
            <a:r>
              <a:rPr lang="en-US" altLang="ko-KR" sz="1400" dirty="0" smtClean="0"/>
              <a:t>. </a:t>
            </a:r>
            <a:endParaRPr lang="en-US" altLang="ko-KR" sz="1400" dirty="0"/>
          </a:p>
        </p:txBody>
      </p:sp>
      <p:pic>
        <p:nvPicPr>
          <p:cNvPr id="6" name="그림 5" descr="shinlucky's Archive ~ 쓸만한 &lt;strong&gt;버튼&lt;/strong&gt; 모음(psd File) ~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26" y="2224182"/>
            <a:ext cx="450372" cy="36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1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233781-F6D4-426C-8024-E3B41A94EC04}"/>
              </a:ext>
            </a:extLst>
          </p:cNvPr>
          <p:cNvSpPr/>
          <p:nvPr/>
        </p:nvSpPr>
        <p:spPr>
          <a:xfrm>
            <a:off x="568325" y="755650"/>
            <a:ext cx="10987643" cy="5686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ㅇㅇㅇ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4FD067-C169-49B1-B28F-6154B60AA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480" y="425373"/>
            <a:ext cx="4728839" cy="660554"/>
          </a:xfrm>
          <a:solidFill>
            <a:schemeClr val="bg1"/>
          </a:solidFill>
          <a:ln w="34925">
            <a:solidFill>
              <a:schemeClr val="tx1">
                <a:alpha val="97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3000" dirty="0" smtClean="0"/>
              <a:t>결론</a:t>
            </a:r>
            <a:endParaRPr lang="ko-KR" altLang="en-US" sz="30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24" y="1416205"/>
            <a:ext cx="2095672" cy="2203296"/>
          </a:xfrm>
          <a:prstGeom prst="rect">
            <a:avLst/>
          </a:prstGeom>
        </p:spPr>
      </p:pic>
      <p:sp>
        <p:nvSpPr>
          <p:cNvPr id="11" name="부제목 2">
            <a:extLst>
              <a:ext uri="{FF2B5EF4-FFF2-40B4-BE49-F238E27FC236}">
                <a16:creationId xmlns:a16="http://schemas.microsoft.com/office/drawing/2014/main" id="{674FD067-C169-49B1-B28F-6154B60AAE62}"/>
              </a:ext>
            </a:extLst>
          </p:cNvPr>
          <p:cNvSpPr txBox="1">
            <a:spLocks/>
          </p:cNvSpPr>
          <p:nvPr/>
        </p:nvSpPr>
        <p:spPr>
          <a:xfrm>
            <a:off x="3470670" y="1524000"/>
            <a:ext cx="7838680" cy="4591049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>
                <a:alpha val="97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400" dirty="0" smtClean="0"/>
          </a:p>
          <a:p>
            <a:r>
              <a:rPr lang="ko-KR" altLang="en-US" sz="1400" dirty="0" smtClean="0"/>
              <a:t>하드웨어에서 음성인식은 통신이 필요하기 때문에 많은 단점을 가지고 있음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베터리소모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인터넷 연결이 무조건 </a:t>
            </a:r>
            <a:r>
              <a:rPr lang="ko-KR" altLang="en-US" sz="1400" dirty="0" err="1" smtClean="0"/>
              <a:t>되야함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센서 값 또한 마찬가지라고 생각</a:t>
            </a:r>
            <a:endParaRPr lang="en-US" altLang="ko-KR" sz="1400" dirty="0" smtClean="0"/>
          </a:p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센서가 언제 올라갔고 내려갔는지 저장할 필요가 있음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많은 리즈가 필요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. </a:t>
            </a:r>
            <a:r>
              <a:rPr lang="ko-KR" altLang="en-US" sz="1400" dirty="0" smtClean="0"/>
              <a:t>그렇기때문에 하드웨어는 녹음만 하는게 낫다고 판단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하드웨어는 녹음만 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부모의 폰과 연결하면 그 </a:t>
            </a:r>
            <a:r>
              <a:rPr lang="ko-KR" altLang="en-US" sz="1400" dirty="0" err="1" smtClean="0"/>
              <a:t>녹음파일을</a:t>
            </a:r>
            <a:r>
              <a:rPr lang="ko-KR" altLang="en-US" sz="1400" dirty="0" smtClean="0"/>
              <a:t> 보내는 것으로만 생각함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err="1" smtClean="0"/>
              <a:t>녹음파일의</a:t>
            </a:r>
            <a:r>
              <a:rPr lang="ko-KR" altLang="en-US" sz="1400" dirty="0" smtClean="0"/>
              <a:t> 저장은 저장용량을 생각해 </a:t>
            </a:r>
            <a:r>
              <a:rPr lang="en-US" altLang="ko-KR" sz="1400" dirty="0" smtClean="0"/>
              <a:t>1~2</a:t>
            </a:r>
            <a:r>
              <a:rPr lang="ko-KR" altLang="en-US" sz="1400" smtClean="0"/>
              <a:t>일이 적당하다고 생각</a:t>
            </a:r>
            <a:r>
              <a:rPr lang="en-US" altLang="ko-KR" sz="1400" smtClean="0"/>
              <a:t>.</a:t>
            </a:r>
            <a:endParaRPr lang="en-US" altLang="ko-KR" sz="1400" dirty="0" smtClean="0"/>
          </a:p>
        </p:txBody>
      </p:sp>
      <p:pic>
        <p:nvPicPr>
          <p:cNvPr id="6" name="그림 5" descr="shinlucky's Archive ~ 쓸만한 &lt;strong&gt;버튼&lt;/strong&gt; 모음(psd File) ~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26" y="2224182"/>
            <a:ext cx="450372" cy="36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5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270</Words>
  <Application>Microsoft Office PowerPoint</Application>
  <PresentationFormat>와이드스크린</PresentationFormat>
  <Paragraphs>76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xowjd41@naver.com</dc:creator>
  <cp:lastModifiedBy>Windows 사용자</cp:lastModifiedBy>
  <cp:revision>28</cp:revision>
  <dcterms:created xsi:type="dcterms:W3CDTF">2019-11-05T23:08:50Z</dcterms:created>
  <dcterms:modified xsi:type="dcterms:W3CDTF">2019-11-22T06:08:13Z</dcterms:modified>
</cp:coreProperties>
</file>