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9BA057D-407E-4DD7-98C9-B8F4528977E3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988357C-1826-45FE-BB44-373F27B7AD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BA057D-407E-4DD7-98C9-B8F4528977E3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88357C-1826-45FE-BB44-373F27B7AD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BA057D-407E-4DD7-98C9-B8F4528977E3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88357C-1826-45FE-BB44-373F27B7AD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BA057D-407E-4DD7-98C9-B8F4528977E3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88357C-1826-45FE-BB44-373F27B7AD1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BA057D-407E-4DD7-98C9-B8F4528977E3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88357C-1826-45FE-BB44-373F27B7AD1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BA057D-407E-4DD7-98C9-B8F4528977E3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88357C-1826-45FE-BB44-373F27B7AD1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BA057D-407E-4DD7-98C9-B8F4528977E3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88357C-1826-45FE-BB44-373F27B7AD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BA057D-407E-4DD7-98C9-B8F4528977E3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88357C-1826-45FE-BB44-373F27B7AD1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BA057D-407E-4DD7-98C9-B8F4528977E3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88357C-1826-45FE-BB44-373F27B7AD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9BA057D-407E-4DD7-98C9-B8F4528977E3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88357C-1826-45FE-BB44-373F27B7AD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9BA057D-407E-4DD7-98C9-B8F4528977E3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988357C-1826-45FE-BB44-373F27B7AD1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9BA057D-407E-4DD7-98C9-B8F4528977E3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988357C-1826-45FE-BB44-373F27B7AD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송훈기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609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구동방식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sz="10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블랙박스는 차 주인이 직접 사고 난 시간대가 언제인지가 확인 되므로 직접 녹음 파일을 확인해서 분석하는 것이 가능하다</a:t>
            </a:r>
            <a:r>
              <a:rPr lang="en-US" altLang="ko-KR" sz="1600" dirty="0" smtClean="0"/>
              <a:t>.</a:t>
            </a:r>
          </a:p>
          <a:p>
            <a:pPr marL="0" indent="0">
              <a:buNone/>
            </a:pP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하지만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현재 우리가 만들려 하는 것의 대상자는 본인의 상태를 말로 제대로 표현을 못하는 유아 이기 때문에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사건이 언제 발생했는지 이러한 것들을 보호자가 예상 할 수 없다</a:t>
            </a:r>
            <a:r>
              <a:rPr lang="en-US" altLang="ko-KR" sz="1600" dirty="0" smtClean="0"/>
              <a:t>.</a:t>
            </a:r>
          </a:p>
          <a:p>
            <a:pPr marL="0" indent="0">
              <a:buNone/>
            </a:pP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이러한 점에서 언제 피보호자에게 사건이 발생한 지를 알려주는 방법을 생각하는 것이 필요하다고 생각한다</a:t>
            </a:r>
            <a:r>
              <a:rPr lang="en-US" altLang="ko-KR" sz="1600" dirty="0" smtClean="0"/>
              <a:t>.</a:t>
            </a:r>
          </a:p>
          <a:p>
            <a:pPr marL="0" indent="0">
              <a:buNone/>
            </a:pP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05754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600" dirty="0" smtClean="0"/>
              <a:t>작동방법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위험을 감지할 수 있는 센서들을 </a:t>
            </a:r>
            <a:r>
              <a:rPr lang="ko-KR" altLang="en-US" sz="1600" dirty="0" err="1" smtClean="0"/>
              <a:t>마리옵에</a:t>
            </a:r>
            <a:r>
              <a:rPr lang="ko-KR" altLang="en-US" sz="1600" dirty="0" smtClean="0"/>
              <a:t> 부착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그 센서들을 통해 이 상황이 위험 상황이라는 것을 인식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그때부터 녹음을 시작한다</a:t>
            </a:r>
            <a:r>
              <a:rPr lang="en-US" altLang="ko-KR" sz="1600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600" dirty="0" smtClean="0"/>
              <a:t>이후 녹음이 된 파일을 집에 들어와서 보호자 팔찌와 </a:t>
            </a:r>
            <a:r>
              <a:rPr lang="ko-KR" altLang="en-US" sz="1600" dirty="0" err="1" smtClean="0"/>
              <a:t>블루투스</a:t>
            </a:r>
            <a:r>
              <a:rPr lang="ko-KR" altLang="en-US" sz="1600" dirty="0" smtClean="0"/>
              <a:t> 통신을 한다</a:t>
            </a:r>
            <a:r>
              <a:rPr lang="en-US" altLang="ko-KR" sz="1600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600" dirty="0" smtClean="0"/>
              <a:t>보호자에 있던 </a:t>
            </a:r>
            <a:r>
              <a:rPr lang="ko-KR" altLang="en-US" sz="1600" dirty="0" err="1" smtClean="0"/>
              <a:t>앱</a:t>
            </a:r>
            <a:r>
              <a:rPr lang="ko-KR" altLang="en-US" sz="1600" dirty="0" smtClean="0"/>
              <a:t> 에서 녹음 파일을 음성 분석해 녹음파일이 정확한 지를 확인한다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정확하게 위기상황임을 인지하고 녹음된 파일을 보호자는 확인한다</a:t>
            </a:r>
            <a:r>
              <a:rPr lang="en-US" altLang="ko-KR" sz="1600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sz="1600" dirty="0" smtClean="0"/>
          </a:p>
          <a:p>
            <a:pPr marL="342900" indent="-342900">
              <a:buAutoNum type="arabicPeriod"/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44789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600" dirty="0" err="1" smtClean="0"/>
              <a:t>상시녹음을</a:t>
            </a:r>
            <a:r>
              <a:rPr lang="ko-KR" altLang="en-US" sz="1600" dirty="0" smtClean="0"/>
              <a:t> 사용하지 않는 이유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인터넷을 사용한다는 것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모듈이 무거워짐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굳이 상시 녹음을 하면서 이것을 실시간으로 음성 분석하기엔 효율성이 없다고 생각함</a:t>
            </a:r>
            <a:r>
              <a:rPr lang="en-US" altLang="ko-KR" sz="1600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sz="1600" dirty="0" smtClean="0"/>
          </a:p>
          <a:p>
            <a:pPr marL="342900" indent="-342900">
              <a:buAutoNum type="arabicPeriod"/>
            </a:pPr>
            <a:endParaRPr lang="en-US" altLang="ko-KR" sz="1600" dirty="0" smtClean="0"/>
          </a:p>
          <a:p>
            <a:pPr marL="342900" indent="-342900">
              <a:buAutoNum type="arabicPeriod"/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9442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63</TotalTime>
  <Words>139</Words>
  <Application>Microsoft Office PowerPoint</Application>
  <PresentationFormat>화면 슬라이드 쇼(4:3)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광장</vt:lpstr>
      <vt:lpstr>송훈기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송훈기</dc:title>
  <dc:creator>ANY</dc:creator>
  <cp:lastModifiedBy>ANY</cp:lastModifiedBy>
  <cp:revision>5</cp:revision>
  <dcterms:created xsi:type="dcterms:W3CDTF">2019-11-22T05:31:22Z</dcterms:created>
  <dcterms:modified xsi:type="dcterms:W3CDTF">2019-11-22T06:34:45Z</dcterms:modified>
</cp:coreProperties>
</file>