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3A4F5-8046-40A7-952B-1273C5C12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5AFAEE-45E5-4696-97E9-7D23618F3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48FE9-A71C-4CC2-9713-A277C0CB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9329-18E4-40AE-811C-4B7FE2F307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010CA4-B006-4931-8575-82C0B3DC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9D6B2F-B863-43D8-8CE0-9F4A8FA7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B2A6-025B-40F1-B495-4DBD396EF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92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99AA8-BB30-403F-8260-21517686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EEA404-9C5A-4769-8F00-B201EA093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8C636-6083-408D-B87D-310CED7B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9329-18E4-40AE-811C-4B7FE2F307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A22B9-584C-46FB-8046-B690E679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1DDA5-3A22-4846-8D3F-02ADF5AF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B2A6-025B-40F1-B495-4DBD396EF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09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2C177D-68D2-474F-B1A4-B28FB5362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C289E7-17D1-4767-A591-2B75A8837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1B0CA-F89D-4032-96C5-2743B138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9329-18E4-40AE-811C-4B7FE2F307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AECFA-83B6-4CA1-AE70-30E12409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4EB301-3577-4644-B44B-64F71418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B2A6-025B-40F1-B495-4DBD396EF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27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7DAF7-9F9A-490C-8D96-D2D00D33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A1A16-6A12-4FE5-B50E-41DC8D9BF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D1C76-5650-4040-8A95-6E1C884E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9329-18E4-40AE-811C-4B7FE2F307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A0172-8597-4554-984F-08EEBB5DC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CE337-F521-45FC-A41B-6A2F150D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B2A6-025B-40F1-B495-4DBD396EF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83E70-A51F-4164-B9AB-BA929CD4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EB9E43-6E21-4A74-93A0-1F0A7458C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01C20-E766-436A-863B-99BFECE2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9329-18E4-40AE-811C-4B7FE2F307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1D570-F5CD-4A5A-84C2-813A1F2C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E4BAB-9CC2-4EC9-BE74-5BFC5C94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B2A6-025B-40F1-B495-4DBD396EF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74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499C1-1542-4884-8D93-C4BDEDFF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10100-5CDE-426C-8AD2-5331E97A5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12D63F-A48A-49A0-8823-999EF4B05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51507D-0763-48CC-AE20-8F0C025D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9329-18E4-40AE-811C-4B7FE2F307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F77551-8DD4-47E3-B74C-556BA304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C3F33-45D7-4DA9-BD57-F8936B9C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B2A6-025B-40F1-B495-4DBD396EF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7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A0E91-2BE1-4E58-A69E-8831D2759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BB1956-F6B6-4BA9-A534-414D0E614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D2BC1E-4ACB-412C-BEDD-415A81963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79A535-1C04-4708-8D72-04B0467DF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4DCB2-08E2-4B3B-B8BA-E367CAD16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1D6217-F509-4086-9ED6-B893ED66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9329-18E4-40AE-811C-4B7FE2F307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1EC3C0-E787-4037-8765-4E97AA74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92D107-FDAB-4DAC-94DE-0EE37D98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B2A6-025B-40F1-B495-4DBD396EF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2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2A3AC-22DD-4672-BBD6-639D3009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CE9A00-2A65-465A-AD0F-9CACB9DA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9329-18E4-40AE-811C-4B7FE2F307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807F4B-08BA-4A4A-B248-EFDE06BE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92F799-BC21-4507-9559-5AB17771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B2A6-025B-40F1-B495-4DBD396EF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72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92959F-424D-4255-AD12-549CFA46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9329-18E4-40AE-811C-4B7FE2F307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7E3AA8-ED40-47C9-8149-4099F707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83EF5-F975-4144-A363-25FE893E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B2A6-025B-40F1-B495-4DBD396EF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0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98601-904C-432D-8A31-A27783993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97BA5-97F6-4A91-9CC3-0943B610D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18932-E60A-49A7-A412-D799BC66F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51C46C-BE75-4AEA-A1AC-1B125426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9329-18E4-40AE-811C-4B7FE2F307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9CEAB6-2D34-436A-AF7D-CB7B9351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0FB78-0B66-42B9-901B-3AA6ADEC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B2A6-025B-40F1-B495-4DBD396EF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3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024BE-79CB-4E9A-B5E6-E34C141C4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E9FADE-1DAD-4C8C-B78C-66E6CAFAE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95B105-0910-4520-BEA5-2DA1880C9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69AFAC-7677-47C6-91AC-03A0FDC8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9329-18E4-40AE-811C-4B7FE2F307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635E1E-1A19-4A4D-9A3E-06E1C3A7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FA029-272C-4FBA-91F4-E252F354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B2A6-025B-40F1-B495-4DBD396EF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19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75F07C-E71E-4784-B78E-91BDB5B3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F2D26-1109-4055-9E9E-4104A1690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8ED6F-35D4-4983-8F90-A222A29ED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E9329-18E4-40AE-811C-4B7FE2F307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0E5DDE-422B-4997-AC5F-69F45C180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A24BD-6679-4CF7-B24E-090135226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3B2A6-025B-40F1-B495-4DBD396EF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1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EE200-C3B9-49BC-8A3C-C63D1A6449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흡연 감지 카메라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74EDC8-AE48-41E7-BAC0-665680CD84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0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7A3BF-2C34-417F-A699-CD6FD4BD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감지 센서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47C0A-34B5-4C1A-9826-25128AF12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연기 감지 센서만 사용할 경우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의 연기가 있을 경우 올바르게 작동하지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의 요소 때문에 연기가 감지되지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ex)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바람이 강하게 불면 연기가 감지가 안됨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자동차 매연에도 감지 센서가 오작동한다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12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5F3338-62D6-4D50-A29A-B58093DF4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야외에서 카메라를 통해 보다 정확하게 흡연자를 잡아낸다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흡연자의 동작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입에서 나오는 연기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담배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위 사항을 영상분석을 통해서 흡연자를 찾아낸다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0F6D417-5B83-4FA0-8D3C-F4FC98226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447016"/>
              </p:ext>
            </p:extLst>
          </p:nvPr>
        </p:nvGraphicFramePr>
        <p:xfrm>
          <a:off x="838200" y="282787"/>
          <a:ext cx="10668000" cy="1379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451488725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1126610520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291824059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670264337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860755329"/>
                    </a:ext>
                  </a:extLst>
                </a:gridCol>
              </a:tblGrid>
              <a:tr h="4597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흡연 여부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흡연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 흡연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961619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감지 센서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불확실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77911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영상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불확실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63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21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571EA-875B-4859-90E7-4BF86AFF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작동 과정 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9966B-BBE1-4DD2-A798-E2F326F3E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감지 센서가 연기를 감지한다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카메라를 통해 한 번 더 판단한다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보다 확실한 정보로 판단한다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703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AD0B8-3B6B-4F6E-A9CB-3196D2F4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작동 과정 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6076E-4839-48D0-B421-C55C06AB9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감지 센서가 연기를 감지하지 못하고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영상 분석으로는 누군가 흡연 중임을 인식한다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감지 센서가 제기능을 하지 못할 때도 흡연 중임을 인식한다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383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159</Words>
  <Application>Microsoft Office PowerPoint</Application>
  <PresentationFormat>와이드스크린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흡연 감지 카메라 </vt:lpstr>
      <vt:lpstr>감지 센서 문제점</vt:lpstr>
      <vt:lpstr>PowerPoint 프레젠테이션</vt:lpstr>
      <vt:lpstr>작동 과정 ①</vt:lpstr>
      <vt:lpstr>작동 과정 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흡연 감지 카메라 </dc:title>
  <dc:creator>이건주</dc:creator>
  <cp:lastModifiedBy>이건주</cp:lastModifiedBy>
  <cp:revision>2</cp:revision>
  <dcterms:created xsi:type="dcterms:W3CDTF">2019-11-12T04:51:23Z</dcterms:created>
  <dcterms:modified xsi:type="dcterms:W3CDTF">2019-11-12T05:07:27Z</dcterms:modified>
</cp:coreProperties>
</file>