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6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CF8-DCBA-4DB4-A204-1DB147EE3F3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076A-7F8B-4942-ADE1-3F3582C2C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9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CF8-DCBA-4DB4-A204-1DB147EE3F3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076A-7F8B-4942-ADE1-3F3582C2C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CF8-DCBA-4DB4-A204-1DB147EE3F3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076A-7F8B-4942-ADE1-3F3582C2C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0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CF8-DCBA-4DB4-A204-1DB147EE3F3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076A-7F8B-4942-ADE1-3F3582C2C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77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CF8-DCBA-4DB4-A204-1DB147EE3F3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076A-7F8B-4942-ADE1-3F3582C2C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6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CF8-DCBA-4DB4-A204-1DB147EE3F3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076A-7F8B-4942-ADE1-3F3582C2C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CF8-DCBA-4DB4-A204-1DB147EE3F3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076A-7F8B-4942-ADE1-3F3582C2C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6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CF8-DCBA-4DB4-A204-1DB147EE3F3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076A-7F8B-4942-ADE1-3F3582C2C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CF8-DCBA-4DB4-A204-1DB147EE3F3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076A-7F8B-4942-ADE1-3F3582C2C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7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CF8-DCBA-4DB4-A204-1DB147EE3F3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076A-7F8B-4942-ADE1-3F3582C2C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0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CF8-DCBA-4DB4-A204-1DB147EE3F3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076A-7F8B-4942-ADE1-3F3582C2C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7CF8-DCBA-4DB4-A204-1DB147EE3F3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9076A-7F8B-4942-ADE1-3F3582C2C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5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캡스톤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디자인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   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이동근</a:t>
            </a:r>
            <a:r>
              <a:rPr lang="en-US" altLang="ko-KR" dirty="0" smtClean="0"/>
              <a:t>,</a:t>
            </a:r>
            <a:r>
              <a:rPr lang="ko-KR" altLang="en-US" dirty="0" smtClean="0"/>
              <a:t>송훈기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이건주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83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지식노드를</a:t>
            </a:r>
            <a:r>
              <a:rPr lang="ko-KR" altLang="en-US" dirty="0" smtClean="0"/>
              <a:t> 사용한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3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왜</a:t>
            </a:r>
            <a:r>
              <a:rPr lang="en-US" altLang="ko-KR" dirty="0"/>
              <a:t>(why), </a:t>
            </a:r>
            <a:r>
              <a:rPr lang="ko-KR" altLang="en-US" dirty="0"/>
              <a:t>어떻게</a:t>
            </a:r>
            <a:r>
              <a:rPr lang="en-US" altLang="ko-KR" dirty="0"/>
              <a:t>(how), </a:t>
            </a:r>
            <a:r>
              <a:rPr lang="ko-KR" altLang="en-US" dirty="0"/>
              <a:t>무엇을</a:t>
            </a:r>
            <a:r>
              <a:rPr lang="en-US" altLang="ko-KR" dirty="0"/>
              <a:t>(what) </a:t>
            </a:r>
            <a:r>
              <a:rPr lang="ko-KR" altLang="en-US" dirty="0"/>
              <a:t>등으로 </a:t>
            </a:r>
            <a:r>
              <a:rPr lang="ko-KR" altLang="en-US" dirty="0" err="1"/>
              <a:t>트리를</a:t>
            </a:r>
            <a:r>
              <a:rPr lang="ko-KR" altLang="en-US" dirty="0"/>
              <a:t> 이을 수 있는 재능공유 서비스를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/>
              <a:t>구독자는 이 </a:t>
            </a:r>
            <a:r>
              <a:rPr lang="ko-KR" altLang="en-US" dirty="0" err="1"/>
              <a:t>지식노드에</a:t>
            </a:r>
            <a:r>
              <a:rPr lang="ko-KR" altLang="en-US" dirty="0"/>
              <a:t> 위 </a:t>
            </a:r>
            <a:r>
              <a:rPr lang="en-US" altLang="ko-KR" dirty="0"/>
              <a:t>3</a:t>
            </a:r>
            <a:r>
              <a:rPr lang="ko-KR" altLang="en-US" dirty="0"/>
              <a:t>가지 종류의 물음을 </a:t>
            </a:r>
            <a:r>
              <a:rPr lang="ko-KR" altLang="en-US" dirty="0" err="1"/>
              <a:t>질문노드로</a:t>
            </a:r>
            <a:r>
              <a:rPr lang="ko-KR" altLang="en-US" dirty="0"/>
              <a:t> 등록할 수 있다</a:t>
            </a:r>
            <a:r>
              <a:rPr lang="en-US" altLang="ko-KR" dirty="0"/>
              <a:t>. </a:t>
            </a:r>
            <a:r>
              <a:rPr lang="ko-KR" altLang="en-US" dirty="0"/>
              <a:t>한 </a:t>
            </a:r>
            <a:r>
              <a:rPr lang="ko-KR" altLang="en-US" dirty="0" err="1"/>
              <a:t>지식노드에는</a:t>
            </a:r>
            <a:r>
              <a:rPr lang="ko-KR" altLang="en-US" dirty="0"/>
              <a:t> 최대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ko-KR" altLang="en-US" dirty="0" err="1"/>
              <a:t>질문노드가</a:t>
            </a:r>
            <a:r>
              <a:rPr lang="ko-KR" altLang="en-US" dirty="0"/>
              <a:t> 연결될 수 있으며</a:t>
            </a:r>
            <a:r>
              <a:rPr lang="en-US" altLang="ko-KR" dirty="0"/>
              <a:t>, </a:t>
            </a:r>
            <a:r>
              <a:rPr lang="ko-KR" altLang="en-US" dirty="0" err="1"/>
              <a:t>질문노드</a:t>
            </a:r>
            <a:r>
              <a:rPr lang="ko-KR" altLang="en-US" dirty="0"/>
              <a:t> 다음에는 또다시 </a:t>
            </a:r>
            <a:r>
              <a:rPr lang="ko-KR" altLang="en-US" dirty="0" err="1"/>
              <a:t>지식노드가</a:t>
            </a:r>
            <a:r>
              <a:rPr lang="ko-KR" altLang="en-US" dirty="0"/>
              <a:t> 붙는다</a:t>
            </a:r>
            <a:r>
              <a:rPr lang="en-US" altLang="ko-KR" dirty="0"/>
              <a:t>. </a:t>
            </a:r>
            <a:r>
              <a:rPr lang="ko-KR" altLang="en-US" dirty="0"/>
              <a:t>일반 사용자는 </a:t>
            </a:r>
            <a:r>
              <a:rPr lang="ko-KR" altLang="en-US" dirty="0" err="1"/>
              <a:t>지식노드와</a:t>
            </a:r>
            <a:r>
              <a:rPr lang="ko-KR" altLang="en-US" dirty="0"/>
              <a:t> </a:t>
            </a:r>
            <a:r>
              <a:rPr lang="ko-KR" altLang="en-US" dirty="0" err="1"/>
              <a:t>질문노드에</a:t>
            </a:r>
            <a:r>
              <a:rPr lang="ko-KR" altLang="en-US" dirty="0"/>
              <a:t> 점수를 매길 수 있어서 결과적으로 최종 지식에 대한 점수를 계산할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04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아이트래커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515" y="1600200"/>
            <a:ext cx="69249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아이트래커</a:t>
            </a:r>
            <a:r>
              <a:rPr lang="ko-KR" altLang="en-US" dirty="0" smtClean="0"/>
              <a:t> 기술을 사용해 어떠한 것을 만들고 싶습니다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97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</a:t>
            </a:r>
            <a:r>
              <a:rPr lang="ko-KR" altLang="en-US" dirty="0" err="1" smtClean="0"/>
              <a:t>터널내</a:t>
            </a:r>
            <a:r>
              <a:rPr lang="ko-KR" altLang="en-US" dirty="0" smtClean="0"/>
              <a:t> 교통사고 급증에 따른 개선 방안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개선을 원함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84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교통사고시</a:t>
            </a:r>
            <a:r>
              <a:rPr lang="ko-KR" altLang="en-US" dirty="0" smtClean="0"/>
              <a:t> 운전자를 보호하는 의자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교통사고가 </a:t>
            </a:r>
            <a:r>
              <a:rPr lang="ko-KR" altLang="en-US" dirty="0" err="1" smtClean="0"/>
              <a:t>날경우</a:t>
            </a:r>
            <a:r>
              <a:rPr lang="ko-KR" altLang="en-US" dirty="0" smtClean="0"/>
              <a:t> 핸들이 운전자를 강타하는 경우가 생긴다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경우를 방지하는 의자를 제작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50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차량하부 물체 감지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차량하부에 센서</a:t>
            </a:r>
            <a:r>
              <a:rPr lang="en-US" altLang="ko-KR" dirty="0" smtClean="0"/>
              <a:t>or</a:t>
            </a:r>
            <a:r>
              <a:rPr lang="ko-KR" altLang="en-US" dirty="0" smtClean="0"/>
              <a:t>카메라를 설치</a:t>
            </a:r>
            <a:endParaRPr lang="en-US" altLang="ko-KR" dirty="0" smtClean="0"/>
          </a:p>
          <a:p>
            <a:r>
              <a:rPr lang="en-US" altLang="ko-KR" dirty="0" err="1" smtClean="0"/>
              <a:t>Suv</a:t>
            </a:r>
            <a:r>
              <a:rPr lang="ko-KR" altLang="en-US" dirty="0" smtClean="0"/>
              <a:t>등 차체가 높은 차량이 낮은 물체를 </a:t>
            </a:r>
            <a:r>
              <a:rPr lang="ko-KR" altLang="en-US" dirty="0" err="1" smtClean="0"/>
              <a:t>못볼</a:t>
            </a:r>
            <a:r>
              <a:rPr lang="ko-KR" altLang="en-US" dirty="0" smtClean="0"/>
              <a:t> 것을 대비해 물체가 </a:t>
            </a:r>
            <a:r>
              <a:rPr lang="ko-KR" altLang="en-US" dirty="0" err="1" smtClean="0"/>
              <a:t>있을경우</a:t>
            </a:r>
            <a:r>
              <a:rPr lang="ko-KR" altLang="en-US" dirty="0" smtClean="0"/>
              <a:t> 알림을 해준다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71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7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리마인드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59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인터넷이 활발하게 사용되는 요즘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생각해둔 정보를 잊어버리는 상황이 자주 발생합니다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 그럴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잊어버린 정보를 빠르게 찾아줄 수 있도록 하는 </a:t>
            </a:r>
            <a:r>
              <a:rPr lang="ko-KR" altLang="en-US" dirty="0" err="1" smtClean="0"/>
              <a:t>리마인드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개발합니다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000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합주용 진동 팔찌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587" y="1843881"/>
            <a:ext cx="7362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</a:t>
            </a:r>
            <a:r>
              <a:rPr lang="ko-KR" altLang="en-US" dirty="0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밴드나 오케스트라 등 음악을 합주를 통해서 공연하는 경우가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그걸 연습하는 과정에서 본인의 박자는 잘 아는데 합주의 박자를 모르거나 감이 없는 인원을 위해 생각했습니다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본인이 </a:t>
            </a:r>
            <a:r>
              <a:rPr lang="ko-KR" altLang="en-US" dirty="0" err="1" smtClean="0"/>
              <a:t>들어가야하거나</a:t>
            </a:r>
            <a:r>
              <a:rPr lang="ko-KR" altLang="en-US" dirty="0" smtClean="0"/>
              <a:t> 박자를 진동을 통해 알려주고 연주자가 놓치지 않도록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7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교통사고 대처 시뮬레이션 </a:t>
            </a:r>
            <a:r>
              <a:rPr lang="en-US" altLang="ko-KR" dirty="0" smtClean="0"/>
              <a:t>VR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45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운전은 능숙하나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사고가 났을 시 대처요령을 모르는 경우가 대부분입니다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이점에서 착안해 몇 개의 교통사고 상황이 </a:t>
            </a:r>
            <a:r>
              <a:rPr lang="ko-KR" altLang="en-US" dirty="0" err="1" smtClean="0"/>
              <a:t>주어자고</a:t>
            </a:r>
            <a:r>
              <a:rPr lang="ko-KR" altLang="en-US" dirty="0" smtClean="0"/>
              <a:t> 이를 시뮬레이션 하는 </a:t>
            </a:r>
            <a:r>
              <a:rPr lang="en-US" altLang="ko-KR" dirty="0" smtClean="0"/>
              <a:t>VR</a:t>
            </a:r>
            <a:r>
              <a:rPr lang="ko-KR" altLang="en-US" dirty="0" smtClean="0"/>
              <a:t>게임을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27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차량 내 인원 확인 장치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062956"/>
            <a:ext cx="7776863" cy="44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전 좌석 안전벨트가 시행된 요즘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차량에 몇 명이 탔는지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안전벨트는 착용했는지를 차량에 알려주게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혹시 모를 </a:t>
            </a:r>
            <a:r>
              <a:rPr lang="ko-KR" altLang="en-US" dirty="0" err="1" smtClean="0"/>
              <a:t>사고시</a:t>
            </a:r>
            <a:r>
              <a:rPr lang="ko-KR" altLang="en-US" dirty="0" smtClean="0"/>
              <a:t> 차량에 </a:t>
            </a:r>
            <a:r>
              <a:rPr lang="ko-KR" altLang="en-US" dirty="0" err="1" smtClean="0"/>
              <a:t>몇명이있는지를</a:t>
            </a:r>
            <a:r>
              <a:rPr lang="ko-KR" altLang="en-US" dirty="0" smtClean="0"/>
              <a:t> 알고 그에 적절하게 </a:t>
            </a:r>
            <a:r>
              <a:rPr lang="ko-KR" altLang="en-US" dirty="0" err="1" smtClean="0"/>
              <a:t>대처및</a:t>
            </a:r>
            <a:r>
              <a:rPr lang="ko-KR" altLang="en-US" dirty="0" smtClean="0"/>
              <a:t> 구조할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48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305</Words>
  <Application>Microsoft Office PowerPoint</Application>
  <PresentationFormat>화면 슬라이드 쇼(4:3)</PresentationFormat>
  <Paragraphs>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 Unicode MS</vt:lpstr>
      <vt:lpstr>맑은 고딕</vt:lpstr>
      <vt:lpstr>Arial</vt:lpstr>
      <vt:lpstr>Office 테마</vt:lpstr>
      <vt:lpstr>캡스톤 디자인 아이디어</vt:lpstr>
      <vt:lpstr>1. 리마인드 앱</vt:lpstr>
      <vt:lpstr>활용</vt:lpstr>
      <vt:lpstr>2. 합주용 진동 팔찌 </vt:lpstr>
      <vt:lpstr>활용</vt:lpstr>
      <vt:lpstr>3. 교통사고 대처 시뮬레이션 VR</vt:lpstr>
      <vt:lpstr>활용</vt:lpstr>
      <vt:lpstr>4. 차량 내 인원 확인 장치</vt:lpstr>
      <vt:lpstr>활용</vt:lpstr>
      <vt:lpstr>5. 지식노드를 사용한 Q&amp;A 서비스</vt:lpstr>
      <vt:lpstr>활용</vt:lpstr>
      <vt:lpstr>6. 아이트래커 </vt:lpstr>
      <vt:lpstr>활용</vt:lpstr>
      <vt:lpstr>7.터널내 교통사고 급증에 따른 개선 방안 </vt:lpstr>
      <vt:lpstr>8. 교통사고시 운전자를 보호하는 의자</vt:lpstr>
      <vt:lpstr>9.차량하부 물체 감지 센서</vt:lpstr>
      <vt:lpstr>10.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아이디어</dc:title>
  <dc:creator>ANY</dc:creator>
  <cp:lastModifiedBy>Windows 사용자</cp:lastModifiedBy>
  <cp:revision>5</cp:revision>
  <dcterms:created xsi:type="dcterms:W3CDTF">2019-09-17T02:19:00Z</dcterms:created>
  <dcterms:modified xsi:type="dcterms:W3CDTF">2019-09-17T04:03:44Z</dcterms:modified>
</cp:coreProperties>
</file>