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D1CC-D9A9-4AB2-BD06-4F890B3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667164-2F5C-4877-8421-F551C58F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2B2F-BCE7-4795-9455-7650989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6D5-D42D-4D9C-9BF1-B27B68B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9A330-2557-4FE0-B4B0-B17D6666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7C61C-B62C-4A3A-A722-C771CA46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F848B-308A-4C5C-B676-8DE73E7E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07333-F6CA-4864-BDA8-EE0B660D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69370-3538-4958-B2E8-0D2844F2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D712A-461D-4FC6-8573-46BDC21B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E13E22-F3AA-437D-A3E0-943C88DC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E8A38-10A3-4E59-92C3-D677071A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D538-5FE7-4335-A4F3-70853B1E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75CF7-2FA2-4BB4-A182-07ECD7C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3B8A7-0661-407C-B1DE-413996B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A73E-CE9F-40D3-B36B-9D715D0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CB788-9753-48F6-B06A-5AA248F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FD802-43B2-48C3-A845-346AACDE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BFCF0-D455-453B-86BE-6C0F78CC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E2AB-D065-4AD3-B577-5BC86478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79F63-9E6A-424B-8592-CF24346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D0D0-4A59-430F-86E2-8D21EE05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3924A-B3A5-43BC-B105-081E1E04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E1564-746F-4ACC-B825-7A9A5AE4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03D3A-E499-461B-8780-4F4BBFA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5ADFD-0998-468B-91A6-C97BA84E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A0A9-6596-4742-980A-94830B7B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B194-D68D-4259-9268-757BF7BB5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BBA0B-52F1-43AA-9724-C7F41961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615B9-F2AC-4803-9EFB-213E4476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0EB24-EEFC-4355-AFBC-DAB1F24A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96A8-F074-4DA2-B149-7A10DD6B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85A5-13C5-49C8-BF27-37EAE7EC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D05B3-BFBD-45EB-8B28-C4318D10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CD2A4-6FD8-4E15-AF28-19D48A15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13E0A8-1B56-4D02-8BEB-B8EE3493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9C696-AFF3-4F0C-8318-D039A9B1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03CDC-FB3B-44D6-8B67-3346C143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E33D1-ACA6-4C59-8905-B4B521AB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A2E0-56C6-42C3-91E5-2E5FACB2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20566-00B7-44A2-A58F-D642F7E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EA345-9127-4D96-87F5-D63DCB0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9B8C6-C465-4E1A-BE66-7120430F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06A25-741D-44EC-9CC6-291E66A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89116-4550-4598-B720-0865CF8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FDAF2-39ED-4076-B4F8-3C4BBF8A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1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B60EC-4620-47AC-94D9-CAE2E47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81681-BD9D-4CB1-A6B5-F0D89DE7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616C7-94DE-4EEB-86F2-6459C791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9697C-C1FA-4B94-9A79-E2B7181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A03DF-3A5C-45F5-8F4C-CC40DDD9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B931C-4E60-4779-A2F0-2CCDF92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92E7-070D-42C7-B087-F61CC1B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B6ACB-5198-45BC-AEAB-BA54D072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38763-64A1-4320-8A6C-FF7C57344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D207C-FA22-4A9E-AA0B-8CD10ED4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70309-30BB-47C0-BC0D-A4DE271D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D2D57-1E05-4D09-904C-552A600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4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9FA3F4-FB33-4D19-9E48-66009724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5986E-0FB5-450A-8215-507CA56E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A4548-93DB-4851-95C4-C48BADCFC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A25E-A32E-457A-85A5-D005AE63A4A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E247-5733-457C-8BD4-781D19C01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8DD8-D68A-4125-A3F9-80787BD0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679D-9E79-46FF-97E3-F17D2E78B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6DB3115-569B-41F3-BE9F-02A8162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22449"/>
            <a:ext cx="7772400" cy="1470025"/>
          </a:xfrm>
        </p:spPr>
        <p:txBody>
          <a:bodyPr/>
          <a:lstStyle/>
          <a:p>
            <a:r>
              <a:rPr lang="ko-KR" altLang="en-US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캡스톤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디자인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(1)</a:t>
            </a:r>
            <a:endParaRPr lang="ko-KR" altLang="en-US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A94F436-DEFA-4B2A-8D80-618F88D52F0A}"/>
              </a:ext>
            </a:extLst>
          </p:cNvPr>
          <p:cNvSpPr txBox="1">
            <a:spLocks/>
          </p:cNvSpPr>
          <p:nvPr/>
        </p:nvSpPr>
        <p:spPr>
          <a:xfrm>
            <a:off x="2895600" y="41655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팀 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김태정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이동근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송훈기</a:t>
            </a:r>
            <a:r>
              <a:rPr lang="en-US" altLang="ko-KR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이건주</a:t>
            </a:r>
          </a:p>
        </p:txBody>
      </p:sp>
    </p:spTree>
    <p:extLst>
      <p:ext uri="{BB962C8B-B14F-4D97-AF65-F5344CB8AC3E}">
        <p14:creationId xmlns:p14="http://schemas.microsoft.com/office/powerpoint/2010/main" val="180170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EF5AAF-B41D-464C-91F4-ADF9E6D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latin typeface="+mj-lt"/>
                <a:ea typeface="+mj-ea"/>
                <a:cs typeface="+mj-cs"/>
              </a:rPr>
              <a:t> ● Music Helper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B6FA14E-F8D3-4184-BC5D-D5642130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같은 곡에 대해 다른 파트들의 진입점을 알려준다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연주 중 박자를 놓치지 않게 도와준다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65461"/>
            <a:ext cx="6250769" cy="47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65" y="557343"/>
            <a:ext cx="1542195" cy="1175923"/>
          </a:xfrm>
          <a:prstGeom prst="rect">
            <a:avLst/>
          </a:prstGeom>
        </p:spPr>
      </p:pic>
      <p:pic>
        <p:nvPicPr>
          <p:cNvPr id="3" name="그림 2" descr="Phone Smart Android · Free photo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7908">
            <a:off x="7862230" y="1470007"/>
            <a:ext cx="4697148" cy="40285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1751FB-358D-479F-AFFA-8A68CEE1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368" y="2051409"/>
            <a:ext cx="1281384" cy="269620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7308376" y="3649515"/>
            <a:ext cx="559675" cy="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/>
          <p:cNvSpPr/>
          <p:nvPr/>
        </p:nvSpPr>
        <p:spPr>
          <a:xfrm>
            <a:off x="5775536" y="3015991"/>
            <a:ext cx="1495740" cy="127773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 descr="&lt;strong&gt;기타&lt;/strong&gt; 비올라 음악 · Pixabay의 무료 이미지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990">
            <a:off x="1044692" y="0"/>
            <a:ext cx="1364137" cy="1623436"/>
          </a:xfrm>
          <a:prstGeom prst="rect">
            <a:avLst/>
          </a:prstGeom>
        </p:spPr>
      </p:pic>
      <p:pic>
        <p:nvPicPr>
          <p:cNvPr id="15" name="그림 14" descr="&lt;strong&gt;드럼&lt;/strong&gt; 드러 머 기계 · Pixabay의 무료 이미지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899" y="1243245"/>
            <a:ext cx="2522004" cy="2202813"/>
          </a:xfrm>
          <a:prstGeom prst="rect">
            <a:avLst/>
          </a:prstGeom>
        </p:spPr>
      </p:pic>
      <p:pic>
        <p:nvPicPr>
          <p:cNvPr id="16" name="그림 15" descr="File:Steinway &amp; Sons concert grand piano, model D-274, manufactured at Steinway's ...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2" y="3289889"/>
            <a:ext cx="2287695" cy="2203763"/>
          </a:xfrm>
          <a:prstGeom prst="rect">
            <a:avLst/>
          </a:prstGeom>
        </p:spPr>
      </p:pic>
      <p:pic>
        <p:nvPicPr>
          <p:cNvPr id="17" name="그림 16" descr="&lt;strong&gt;마이크&lt;/strong&gt; 라디오 오디오 · Pixabay의 무료 이미지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8" y="5309496"/>
            <a:ext cx="1352337" cy="14597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27" y="2113966"/>
            <a:ext cx="1542195" cy="11759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02" y="4133573"/>
            <a:ext cx="1542195" cy="11759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F7A184-3AB1-4848-B76C-C366536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16" y="5505496"/>
            <a:ext cx="1542195" cy="1175923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12" idx="2"/>
            <a:endCxn id="18" idx="3"/>
          </p:cNvCxnSpPr>
          <p:nvPr/>
        </p:nvCxnSpPr>
        <p:spPr>
          <a:xfrm flipH="1" flipV="1">
            <a:off x="3926860" y="1145305"/>
            <a:ext cx="1848676" cy="25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9" idx="3"/>
          </p:cNvCxnSpPr>
          <p:nvPr/>
        </p:nvCxnSpPr>
        <p:spPr>
          <a:xfrm flipH="1" flipV="1">
            <a:off x="3371422" y="2701928"/>
            <a:ext cx="2404114" cy="95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2"/>
            <a:endCxn id="20" idx="3"/>
          </p:cNvCxnSpPr>
          <p:nvPr/>
        </p:nvCxnSpPr>
        <p:spPr>
          <a:xfrm flipH="1">
            <a:off x="3533997" y="3654860"/>
            <a:ext cx="2241539" cy="10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  <a:endCxn id="21" idx="3"/>
          </p:cNvCxnSpPr>
          <p:nvPr/>
        </p:nvCxnSpPr>
        <p:spPr>
          <a:xfrm flipH="1">
            <a:off x="3595411" y="3654860"/>
            <a:ext cx="2180125" cy="243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7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751FB-358D-479F-AFFA-8A68CEE1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73" y="480060"/>
            <a:ext cx="4897861" cy="58978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480142-51EB-4636-BD30-5776ADCD4DE7}"/>
              </a:ext>
            </a:extLst>
          </p:cNvPr>
          <p:cNvSpPr/>
          <p:nvPr/>
        </p:nvSpPr>
        <p:spPr>
          <a:xfrm>
            <a:off x="7581900" y="1638300"/>
            <a:ext cx="419100" cy="403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AAA9A-A714-4DE1-AC6A-174A69B2F369}"/>
              </a:ext>
            </a:extLst>
          </p:cNvPr>
          <p:cNvSpPr/>
          <p:nvPr/>
        </p:nvSpPr>
        <p:spPr>
          <a:xfrm>
            <a:off x="7429500" y="2598420"/>
            <a:ext cx="419100" cy="403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5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BAE7EB-441B-4B9B-96C2-5EA3E1FD10E6}"/>
              </a:ext>
            </a:extLst>
          </p:cNvPr>
          <p:cNvGrpSpPr/>
          <p:nvPr/>
        </p:nvGrpSpPr>
        <p:grpSpPr>
          <a:xfrm>
            <a:off x="2706413" y="712046"/>
            <a:ext cx="5041814" cy="5571067"/>
            <a:chOff x="1525313" y="803486"/>
            <a:chExt cx="5041814" cy="55710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459E6D-4A62-421A-90D9-11822158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313" y="803486"/>
              <a:ext cx="5041814" cy="55710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E0058-D368-4FFA-8032-D0AEAA508BA7}"/>
                </a:ext>
              </a:extLst>
            </p:cNvPr>
            <p:cNvSpPr/>
            <p:nvPr/>
          </p:nvSpPr>
          <p:spPr>
            <a:xfrm>
              <a:off x="1525313" y="803486"/>
              <a:ext cx="1835107" cy="206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91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CA66F-FFE2-4B12-9A90-176469D5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●</a:t>
            </a:r>
            <a:r>
              <a:rPr lang="ko-KR" altLang="en-US" dirty="0"/>
              <a:t> 차량내 탑승 인원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482F-746F-4402-B055-FF92274D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829E91-B707-4FB8-83A6-DE6BD86A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4" y="1825625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313A4-81D4-4005-813B-5DA9CEFC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6872"/>
            <a:ext cx="10905066" cy="32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886E0-B927-4050-A245-5355A401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F03DA-04FC-4F06-A44C-2B935EFF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</a:t>
            </a:r>
            <a:r>
              <a:rPr lang="en-US" altLang="ko-KR" dirty="0"/>
              <a:t>(</a:t>
            </a:r>
            <a:r>
              <a:rPr lang="ko-KR" altLang="en-US" dirty="0"/>
              <a:t>바코드</a:t>
            </a:r>
            <a:r>
              <a:rPr lang="en-US" altLang="ko-KR" dirty="0"/>
              <a:t>) </a:t>
            </a:r>
            <a:r>
              <a:rPr lang="ko-KR" altLang="en-US" dirty="0"/>
              <a:t>태그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차량 입구 센서이용</a:t>
            </a:r>
          </a:p>
        </p:txBody>
      </p:sp>
    </p:spTree>
    <p:extLst>
      <p:ext uri="{BB962C8B-B14F-4D97-AF65-F5344CB8AC3E}">
        <p14:creationId xmlns:p14="http://schemas.microsoft.com/office/powerpoint/2010/main" val="1823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</Words>
  <Application>Microsoft Office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캡스톤 디자인(1)</vt:lpstr>
      <vt:lpstr> ● Music Helper</vt:lpstr>
      <vt:lpstr>PowerPoint 프레젠테이션</vt:lpstr>
      <vt:lpstr>PowerPoint 프레젠테이션</vt:lpstr>
      <vt:lpstr>PowerPoint 프레젠테이션</vt:lpstr>
      <vt:lpstr>● 차량내 탑승 인원 파악</vt:lpstr>
      <vt:lpstr>PowerPoint 프레젠테이션</vt:lpstr>
      <vt:lpstr>해결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디자인(1)</dc:title>
  <dc:creator>이건주</dc:creator>
  <cp:lastModifiedBy>Windows 사용자</cp:lastModifiedBy>
  <cp:revision>3</cp:revision>
  <dcterms:created xsi:type="dcterms:W3CDTF">2019-09-17T16:36:53Z</dcterms:created>
  <dcterms:modified xsi:type="dcterms:W3CDTF">2019-09-18T00:32:08Z</dcterms:modified>
</cp:coreProperties>
</file>