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0" r:id="rId7"/>
    <p:sldId id="259" r:id="rId8"/>
    <p:sldId id="264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2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B69F-723F-40B8-9836-B64BDA26223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2879-7CB2-446B-87E5-1BF3F533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 smtClean="0"/>
              <a:t>캡스톤</a:t>
            </a:r>
            <a:r>
              <a:rPr lang="ko-KR" altLang="en-US" sz="4800" b="1" dirty="0" smtClean="0"/>
              <a:t> 디자인</a:t>
            </a:r>
            <a:r>
              <a:rPr lang="en-US" altLang="ko-KR" sz="4800" b="1" dirty="0" smtClean="0"/>
              <a:t>(1)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팀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김태정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이동근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송훈기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이건주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661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0504\Desktop\시나리오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443"/>
            <a:ext cx="6264696" cy="68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0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요구되는 기능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시나리오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번에서 나왔던 것 처럼 조작하기 쉽도록 해야 합니다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악보 있는 음악이 아닌</a:t>
            </a:r>
            <a:r>
              <a:rPr lang="en-US" altLang="ko-KR" sz="1800" b="1" dirty="0" smtClean="0"/>
              <a:t>, </a:t>
            </a:r>
            <a:r>
              <a:rPr lang="ko-KR" altLang="en-US" sz="1800" b="1" dirty="0" err="1" smtClean="0"/>
              <a:t>음원만</a:t>
            </a:r>
            <a:r>
              <a:rPr lang="ko-KR" altLang="en-US" sz="1800" b="1" dirty="0" smtClean="0"/>
              <a:t> 있는 음악이라도 </a:t>
            </a:r>
            <a:r>
              <a:rPr lang="ko-KR" altLang="en-US" sz="1800" b="1" dirty="0" err="1" smtClean="0"/>
              <a:t>음원을</a:t>
            </a:r>
            <a:r>
              <a:rPr lang="ko-KR" altLang="en-US" sz="1800" b="1" dirty="0" smtClean="0"/>
              <a:t> 분석해 진동을 줄 수 있도록 제작해야 합니다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smtClean="0"/>
              <a:t>신체의 어느 부위에도 착용할 수 있도록 해야 합니다</a:t>
            </a:r>
            <a:r>
              <a:rPr lang="en-US" altLang="ko-KR" sz="1800" b="1" dirty="0" smtClean="0"/>
              <a:t>.</a:t>
            </a:r>
            <a:endParaRPr lang="en-US" altLang="ko-KR" sz="1800" b="1" dirty="0"/>
          </a:p>
        </p:txBody>
      </p:sp>
      <p:pic>
        <p:nvPicPr>
          <p:cNvPr id="6146" name="Picture 2" descr="C:\Users\DA0504\Desktop\시나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2597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0504\Desktop\시나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2" y="2975406"/>
            <a:ext cx="4664076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A0504\Desktop\시나3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01318"/>
            <a:ext cx="4633913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2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/>
              <a:t> </a:t>
            </a:r>
            <a:r>
              <a:rPr lang="en-US" altLang="ko-KR" b="1" dirty="0" smtClean="0"/>
              <a:t>1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뮤직 </a:t>
            </a:r>
            <a:r>
              <a:rPr lang="ko-KR" altLang="en-US" dirty="0" err="1" smtClean="0"/>
              <a:t>페스티발에</a:t>
            </a:r>
            <a:r>
              <a:rPr lang="ko-KR" altLang="en-US" dirty="0" smtClean="0"/>
              <a:t> 참가하는 아마추어 </a:t>
            </a:r>
            <a:r>
              <a:rPr lang="ko-KR" altLang="en-US" dirty="0" err="1" smtClean="0"/>
              <a:t>밴드팀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</a:t>
            </a:r>
            <a:r>
              <a:rPr lang="ko-KR" altLang="en-US" dirty="0" smtClean="0"/>
              <a:t>기택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9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0504\Desktop\시나리오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5616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1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요구되는 기능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각자의 도입부 및 박자를 설정할 수 있도록 한다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여러 명이 동기화해서 사용이 가능하도록 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b="1" dirty="0" smtClean="0"/>
              <a:t>핸드폰에 있는 자신의 박자 관련 파일들을 옮겨 작동할 수 있도록 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조작법이 간단해야 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endParaRPr lang="en-US" altLang="ko-KR" sz="1800" b="1" dirty="0" smtClean="0"/>
          </a:p>
          <a:p>
            <a:pPr>
              <a:buFontTx/>
              <a:buChar char="-"/>
            </a:pPr>
            <a:endParaRPr lang="en-US" altLang="ko-KR" sz="1800" b="1" dirty="0"/>
          </a:p>
          <a:p>
            <a:pPr>
              <a:buFontTx/>
              <a:buChar char="-"/>
            </a:pPr>
            <a:endParaRPr lang="en-US" altLang="ko-KR" sz="1800" b="1" dirty="0" smtClean="0"/>
          </a:p>
          <a:p>
            <a:pPr>
              <a:buFontTx/>
              <a:buChar char="-"/>
            </a:pPr>
            <a:endParaRPr lang="en-US" altLang="ko-KR" sz="1800" b="1" dirty="0" smtClean="0"/>
          </a:p>
        </p:txBody>
      </p:sp>
      <p:pic>
        <p:nvPicPr>
          <p:cNvPr id="4098" name="Picture 2" descr="C:\Users\DA0504\Desktop\시나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66407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0504\Desktop\시나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883285"/>
            <a:ext cx="46640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A0504\Desktop\시나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717032"/>
            <a:ext cx="4648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A0504\Desktop\시나1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64137"/>
            <a:ext cx="2347913" cy="1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요구되는 기능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진동의 세기를 조절하는 기능</a:t>
            </a:r>
            <a:endParaRPr lang="en-US" altLang="ko-KR" sz="1800" b="1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기기에 임의의 박자를 터치하면 그 박자에 맞춰 진동한다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b="1" dirty="0" smtClean="0"/>
              <a:t>원곡이 아닌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편곡에서도 그거에 맞춰서 박자가 나올 수 있도록 한다</a:t>
            </a:r>
            <a:r>
              <a:rPr lang="en-US" altLang="ko-KR" sz="1800" b="1" dirty="0" smtClean="0"/>
              <a:t>.</a:t>
            </a:r>
          </a:p>
        </p:txBody>
      </p:sp>
      <p:pic>
        <p:nvPicPr>
          <p:cNvPr id="5" name="Picture 6" descr="C:\Users\DA0504\Desktop\시나1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6281"/>
            <a:ext cx="4968552" cy="5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A0504\Desktop\잡동사니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4" y="3212976"/>
            <a:ext cx="5757192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A0504\Desktop\시나1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4" y="5228907"/>
            <a:ext cx="4648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3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시나리오</a:t>
            </a:r>
            <a:r>
              <a:rPr lang="en-US" altLang="ko-KR" sz="4800" b="1" dirty="0"/>
              <a:t> </a:t>
            </a:r>
            <a:r>
              <a:rPr lang="en-US" altLang="ko-KR" sz="4800" b="1" dirty="0" smtClean="0"/>
              <a:t>2</a:t>
            </a:r>
            <a:endParaRPr lang="ko-KR" altLang="en-US" sz="4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b="1" dirty="0" smtClean="0"/>
              <a:t>             </a:t>
            </a:r>
            <a:r>
              <a:rPr lang="ko-KR" altLang="en-US" dirty="0" err="1" smtClean="0"/>
              <a:t>어리버리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나정씨</a:t>
            </a:r>
            <a:r>
              <a:rPr lang="ko-KR" altLang="en-US" b="1" dirty="0" smtClean="0"/>
              <a:t> 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382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0504\Desktop\시나리오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-1"/>
            <a:ext cx="561662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2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요구되는 기능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1800" b="1" dirty="0" smtClean="0"/>
              <a:t>정해진 박자만 알려주는 메트로놈 기능 외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타이머로서의 사용이 가능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본인이 아닌 다른 사람이 사용 할 경우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계정을 </a:t>
            </a:r>
            <a:r>
              <a:rPr lang="en-US" altLang="ko-KR" sz="1800" b="1" dirty="0" smtClean="0"/>
              <a:t>‘</a:t>
            </a:r>
            <a:r>
              <a:rPr lang="ko-KR" altLang="en-US" sz="1800" b="1" dirty="0" smtClean="0"/>
              <a:t>게스트</a:t>
            </a:r>
            <a:r>
              <a:rPr lang="en-US" altLang="ko-KR" sz="1800" b="1" dirty="0" smtClean="0"/>
              <a:t>’</a:t>
            </a:r>
            <a:r>
              <a:rPr lang="ko-KR" altLang="en-US" sz="1800" b="1" dirty="0" smtClean="0"/>
              <a:t>로 변경해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기존에 본인의 자료를 없애지 않도록 한다</a:t>
            </a:r>
            <a:r>
              <a:rPr lang="en-US" altLang="ko-KR" sz="1800" b="1" dirty="0" smtClean="0"/>
              <a:t>.</a:t>
            </a:r>
          </a:p>
          <a:p>
            <a:endParaRPr lang="ko-KR" altLang="en-US" sz="1800" b="1" dirty="0"/>
          </a:p>
        </p:txBody>
      </p:sp>
      <p:pic>
        <p:nvPicPr>
          <p:cNvPr id="5122" name="Picture 2" descr="C:\Users\DA0504\Desktop\시나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0329"/>
            <a:ext cx="46640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A0504\Desktop\시나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7913" cy="19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시나리오 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음악을 좋아하는 화물 운송업자 김경식씨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172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캡스톤 디자인(1)</vt:lpstr>
      <vt:lpstr>시나리오 1 </vt:lpstr>
      <vt:lpstr>PowerPoint 프레젠테이션</vt:lpstr>
      <vt:lpstr>요구되는 기능</vt:lpstr>
      <vt:lpstr>요구되는 기능</vt:lpstr>
      <vt:lpstr>시나리오 2</vt:lpstr>
      <vt:lpstr>PowerPoint 프레젠테이션</vt:lpstr>
      <vt:lpstr>요구되는 기능</vt:lpstr>
      <vt:lpstr>시나리오 3</vt:lpstr>
      <vt:lpstr>PowerPoint 프레젠테이션</vt:lpstr>
      <vt:lpstr>요구되는 기능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ANY</dc:creator>
  <cp:lastModifiedBy>ANY</cp:lastModifiedBy>
  <cp:revision>10</cp:revision>
  <dcterms:created xsi:type="dcterms:W3CDTF">2019-10-15T18:00:55Z</dcterms:created>
  <dcterms:modified xsi:type="dcterms:W3CDTF">2019-10-16T01:39:47Z</dcterms:modified>
</cp:coreProperties>
</file>