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B3CC4-CC6D-46A1-B0BE-099E883E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8DAE3E-3703-49B8-A7DB-01BBD9FB9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F8B9FB-E87B-4AF3-8300-B9530C35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73978-AC2F-4FF9-9C9F-AA5F5CD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5FE91-A0A7-4894-BEFB-0E94E9C7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29E06-2B6A-4875-BDF0-739EE991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9E59D-1414-4A2F-96F8-3CB918CB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F272B-B9B4-4FB4-9041-AA63A6B5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1A45E-4743-4393-88DB-31CBA15E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B8921-DFC6-40F3-885C-1FFCEFA4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3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38D4B-9E89-4C3C-A7CF-1E11AEAA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C76FF-95C0-47CF-B74F-96E69BE3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C2106-5F5B-420C-B238-F982048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68F00-DBB5-4C94-9631-4D7A9872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6DF10-BACD-4821-9A47-F0B5DF29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7D2B2-7573-4707-9D32-F731BFEA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F66C1-FBDF-4C17-9DEE-7E9ACEEC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AD17-27D1-4DCA-AB8A-82996D7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D5C11-3A8A-4261-B743-314230E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3A93B-C434-4D57-B52A-3751CCCB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1A00-1F74-4605-9F5A-26B28806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165AB-BE5A-43FE-9D4D-7C255BF7D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E4E3-78DB-4A1E-B6DD-6B12086C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AD7ED-FF49-4330-A6E8-78C32DE0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A5E0-4C03-4FB6-9665-00EBFBF8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2066-F09A-4AA8-AF85-081FF2FC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91E2F-DF61-439C-872E-E79C74DCF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723F4-1A65-43ED-AD95-973B62BA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E4C6C-8AF8-459B-B099-6DCADC9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F5EF9-B5EE-4717-A572-83AD4B5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2DD74-DC28-4B7F-A3CD-46EADB81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1F81-AC1A-432F-97E3-1193A643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75E81-617B-493F-907E-411AB30B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9B7EC-2519-470E-9777-D2EA5D15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7DF012-B93D-48D6-BBD3-19949A30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85A5E-31C4-4F62-9868-01808D5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55320-B4EC-47F4-BE5B-1596DC89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828AC-C913-48BE-888D-550184B9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021A98-5AE6-4A26-990B-099375A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3CDD9-C7AA-4EC9-A0D0-F40CBE7A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EED126-EA04-4FD5-9398-31FD3B1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810B7-94DB-4261-8F98-2D42A67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D83D4-2DA0-4BED-94AD-056D52A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4A34A-0EF5-4828-91E8-5ABD9EEE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22E575-D8A0-4787-B101-F6061929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722D5-99E7-4821-87A8-A15461F0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37D5-71BF-4A8E-86F3-6E06408A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F7499-6052-4F99-AFCD-D8C34BA5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2354F-18AC-4E9C-891E-1FAB8087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9775C-F6B2-47CC-9FF5-C26D68BA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DCAE1-8FE5-4C4E-9F72-09022803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56D17-3D0B-45AB-A22D-E97F8B1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211C5-FBCE-4587-BDA1-A7900F85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BFA8CD-8FA1-4D1C-8EA7-CCDD4FE79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5C5474-9B49-4476-983E-6E2AEA8F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C4875-68BA-4187-8700-1664878C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EE0CC-0E2F-4BDB-91E6-32F3539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ECACF-DF18-482B-A3A6-51DFB092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45A38-C8AF-4F10-ADA9-A9B136DC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75797-2ABE-47DE-9C11-C3D5A666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0E4F2-131B-4D78-A065-8AE3FB97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9CA0-834B-45E0-A1F2-9EFB2A516A33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5198-0BA9-4494-BA9C-8DBB5C39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861FA-2026-4C58-9DA0-D65AAD01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946E-2CAE-4D1C-A312-BFE4DBB04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6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670C-3907-4B57-BFBC-0206C6A4F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캡</a:t>
            </a:r>
            <a:r>
              <a:rPr lang="ko-KR" altLang="en-US"/>
              <a:t>스톤</a:t>
            </a:r>
            <a:r>
              <a:rPr lang="ko-KR" altLang="en-US" dirty="0"/>
              <a:t> 디자인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B2D3B-A756-4843-A606-5AB6C0D3D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7083-EA99-477B-855A-6F545F3B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마리옵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1ADF-FF68-4D57-B543-DA8266AF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wav </a:t>
            </a:r>
            <a:r>
              <a:rPr lang="ko-KR" altLang="en-US" sz="2400" dirty="0"/>
              <a:t>파일로 녹음하는 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샘플링을 위해 필요한 속도</a:t>
            </a:r>
            <a:r>
              <a:rPr lang="en-US" altLang="ko-KR" sz="2400" dirty="0"/>
              <a:t>(44.1kHz)</a:t>
            </a:r>
            <a:r>
              <a:rPr lang="ko-KR" altLang="en-US" sz="2400" dirty="0"/>
              <a:t>가 나오지 않아서 </a:t>
            </a:r>
            <a:r>
              <a:rPr lang="ko-KR" altLang="en-US" sz="2400" dirty="0" err="1"/>
              <a:t>연구중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1105A-A8F3-4168-B2AE-68A917B5CFD8}"/>
              </a:ext>
            </a:extLst>
          </p:cNvPr>
          <p:cNvSpPr txBox="1"/>
          <p:nvPr/>
        </p:nvSpPr>
        <p:spPr>
          <a:xfrm>
            <a:off x="838200" y="3378922"/>
            <a:ext cx="586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루프를 무제한으로 돌리면서 </a:t>
            </a:r>
            <a:r>
              <a:rPr lang="ko-KR" altLang="en-US" dirty="0" err="1"/>
              <a:t>샘플링한다</a:t>
            </a:r>
            <a:r>
              <a:rPr lang="en-US" altLang="ko-KR" dirty="0"/>
              <a:t>. 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원하는 샘플링 </a:t>
            </a:r>
            <a:r>
              <a:rPr lang="en-US" altLang="ko-KR" dirty="0"/>
              <a:t>rate</a:t>
            </a:r>
            <a:r>
              <a:rPr lang="ko-KR" altLang="en-US" dirty="0"/>
              <a:t>에 맞는 시간간격으로 돌리면서 </a:t>
            </a:r>
            <a:r>
              <a:rPr lang="ko-KR" altLang="en-US" dirty="0" err="1"/>
              <a:t>샘플링한다</a:t>
            </a:r>
            <a:r>
              <a:rPr lang="en-US" altLang="ko-KR" dirty="0"/>
              <a:t>. 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4B6D-B719-4512-ACFF-603741633354}"/>
              </a:ext>
            </a:extLst>
          </p:cNvPr>
          <p:cNvSpPr txBox="1"/>
          <p:nvPr/>
        </p:nvSpPr>
        <p:spPr>
          <a:xfrm>
            <a:off x="838200" y="4974341"/>
            <a:ext cx="5867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현재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 </a:t>
            </a:r>
            <a:r>
              <a:rPr lang="en-US" altLang="ko-KR" dirty="0"/>
              <a:t>loop()</a:t>
            </a:r>
            <a:r>
              <a:rPr lang="ko-KR" altLang="en-US" dirty="0"/>
              <a:t>가 초당 </a:t>
            </a:r>
            <a:r>
              <a:rPr lang="en-US" altLang="ko-KR" dirty="0"/>
              <a:t>100,000</a:t>
            </a:r>
            <a:r>
              <a:rPr lang="ko-KR" altLang="en-US" dirty="0"/>
              <a:t>번 정도 호출되지만 </a:t>
            </a:r>
            <a:r>
              <a:rPr lang="en-US" altLang="ko-KR" dirty="0"/>
              <a:t>loop()</a:t>
            </a:r>
            <a:r>
              <a:rPr lang="ko-KR" altLang="en-US" dirty="0"/>
              <a:t>에서 </a:t>
            </a:r>
            <a:r>
              <a:rPr lang="en-US" altLang="ko-KR" dirty="0" err="1"/>
              <a:t>analogRead</a:t>
            </a:r>
            <a:r>
              <a:rPr lang="en-US" altLang="ko-KR" dirty="0"/>
              <a:t>()</a:t>
            </a:r>
            <a:r>
              <a:rPr lang="ko-KR" altLang="en-US" dirty="0"/>
              <a:t>를 할 경우 </a:t>
            </a:r>
            <a:r>
              <a:rPr lang="en-US" altLang="ko-KR" dirty="0"/>
              <a:t>18,000</a:t>
            </a:r>
            <a:r>
              <a:rPr lang="ko-KR" altLang="en-US" dirty="0"/>
              <a:t>번 정도로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3DB67-39AB-4216-978A-43CB10441966}"/>
              </a:ext>
            </a:extLst>
          </p:cNvPr>
          <p:cNvSpPr txBox="1"/>
          <p:nvPr/>
        </p:nvSpPr>
        <p:spPr>
          <a:xfrm>
            <a:off x="7708563" y="4974341"/>
            <a:ext cx="3561347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속도에 영향을 받지않고 소리를 </a:t>
            </a:r>
            <a:r>
              <a:rPr lang="ko-KR" altLang="en-US" dirty="0" err="1"/>
              <a:t>샘플링할</a:t>
            </a:r>
            <a:r>
              <a:rPr lang="ko-KR" altLang="en-US" dirty="0"/>
              <a:t> 수 있는 방법을 연구해보자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CCA64A-415E-4BBE-909F-6D2245AE64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705600" y="5574505"/>
            <a:ext cx="10029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A88C-02E8-4B0C-A469-C0222CA1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97C21-042A-458D-94ED-90537B76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Oauth</a:t>
            </a:r>
            <a:r>
              <a:rPr lang="ko-KR" altLang="en-US" dirty="0"/>
              <a:t>를 이용하여 구글</a:t>
            </a:r>
            <a:r>
              <a:rPr lang="en-US" altLang="ko-KR" dirty="0"/>
              <a:t>, </a:t>
            </a:r>
            <a:r>
              <a:rPr lang="ko-KR" altLang="en-US" dirty="0"/>
              <a:t>네이버 로그인 연동 완료 </a:t>
            </a:r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가능한 게시판 </a:t>
            </a:r>
            <a:r>
              <a:rPr lang="en-US" altLang="ko-KR" dirty="0"/>
              <a:t>web</a:t>
            </a:r>
            <a:r>
              <a:rPr lang="ko-KR" altLang="en-US" dirty="0"/>
              <a:t>페이지 구현 완료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3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DA90F-C779-466D-98A9-5C935C68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93B94-2F16-4FC7-A176-545F74A9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아두이노에서</a:t>
            </a:r>
            <a:r>
              <a:rPr lang="ko-KR" altLang="en-US" dirty="0"/>
              <a:t> 녹음한 </a:t>
            </a:r>
            <a:r>
              <a:rPr lang="en-US" altLang="ko-KR" dirty="0"/>
              <a:t>wav </a:t>
            </a:r>
            <a:r>
              <a:rPr lang="ko-KR" altLang="en-US" dirty="0"/>
              <a:t>파일 재생확인</a:t>
            </a:r>
            <a:r>
              <a:rPr lang="en-US" altLang="ko-KR" dirty="0"/>
              <a:t>,</a:t>
            </a:r>
            <a:r>
              <a:rPr lang="ko-KR" altLang="en-US" dirty="0"/>
              <a:t> 음질개선과 음성 개선이 필요해 보임</a:t>
            </a:r>
            <a:endParaRPr lang="en-US" altLang="ko-KR" dirty="0"/>
          </a:p>
          <a:p>
            <a:r>
              <a:rPr lang="ko-KR" altLang="en-US" dirty="0"/>
              <a:t>전체적인 어플의 디자인 완성</a:t>
            </a:r>
            <a:endParaRPr lang="en-US" altLang="ko-KR" dirty="0"/>
          </a:p>
          <a:p>
            <a:r>
              <a:rPr lang="ko-KR" altLang="en-US" dirty="0"/>
              <a:t>앞으로 앱 내에서의 데이터베이스 및 기타 </a:t>
            </a:r>
            <a:r>
              <a:rPr lang="ko-KR" altLang="en-US" dirty="0" err="1"/>
              <a:t>백엔드</a:t>
            </a:r>
            <a:r>
              <a:rPr lang="ko-KR" altLang="en-US" dirty="0"/>
              <a:t> 개발 요함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캡스톤 디자인(2)</vt:lpstr>
      <vt:lpstr>마리옵</vt:lpstr>
      <vt:lpstr>서버</vt:lpstr>
      <vt:lpstr>어플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개스톤 디자인(2)</dc:title>
  <dc:creator>이건주</dc:creator>
  <cp:lastModifiedBy>송 훈기</cp:lastModifiedBy>
  <cp:revision>4</cp:revision>
  <dcterms:created xsi:type="dcterms:W3CDTF">2020-03-25T05:43:12Z</dcterms:created>
  <dcterms:modified xsi:type="dcterms:W3CDTF">2020-03-26T00:03:58Z</dcterms:modified>
</cp:coreProperties>
</file>