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8" autoAdjust="0"/>
    <p:restoredTop sz="74410" autoAdjust="0"/>
  </p:normalViewPr>
  <p:slideViewPr>
    <p:cSldViewPr snapToGrid="0">
      <p:cViewPr varScale="1">
        <p:scale>
          <a:sx n="57" d="100"/>
          <a:sy n="57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4B9FA-F738-4060-8C11-E9C8F3ACBE76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7BF89-21D0-4FE3-8F61-2A0B0FE70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95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7BF89-21D0-4FE3-8F61-2A0B0FE70C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1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EEDB3-E25E-409A-9BEC-FBFF8C2D8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4635D0-B4E0-4160-9A95-390312D32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9C823-CEA5-46D2-B704-E081B167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65277-06E8-4480-B573-CD6BED60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C76FF1-E2FA-452F-BC88-8B8A49C1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1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4D999-475C-4E2F-AA44-CD50EBD4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7950D-9E89-43C5-B5F3-23339C94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A39CD-FAC0-4171-8CC0-3A4FBC9C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8089D-9104-4FF3-B929-B8638CEB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302DF-9E6A-4A01-8D45-FBDB18DB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6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D52DF9-4946-402B-8B10-D6947633A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875ED-5B49-4A5F-8F38-CF55398A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778E0-822C-407D-A807-C55833C2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D9EED-8D83-44CA-BBA1-7A4D86C0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BFCAA-E4F9-450C-8D52-D99C90CE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7BAF3-2ACB-4CAB-AC8D-F9200CF1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A73E-8EDD-4EAD-83AF-BF403D8B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BC89F-EC72-48BB-BE8B-C74976F6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73A5E-3881-49DF-84DC-7EF69698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73F91-87ED-4473-A5B2-83EBDF84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7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6CA80-8654-486A-9DFD-C95251E9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4F70B-2178-4020-A489-F1CD0DA7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8AF53-EAD3-4450-95EA-7F888E9B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36B50-F81A-4261-8EEC-D10344C5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64919-E541-43DB-A374-2C011A0E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AED0C-F6DF-48DF-8330-F0B8C1DC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941D8-0CD1-4B6C-8D85-8962372BB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85A88-17CD-440C-9387-DEFA13D1B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543484-94BC-4F04-8511-5E4D0FD0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45525-1AA0-474B-9F8A-37AF32D3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205BA-89EE-4034-BCE4-126212F6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2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FE0D4-FD01-481D-B7D7-D98643CE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94A41-1A4B-4E4E-98C9-30FDB14F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C9333D-929A-47AC-8ED2-CA8B6595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77660-1067-453C-A828-664DA6AAB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7F76-BF84-4857-89A6-4492768B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8D3115-21B8-422A-84B4-306AF52E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8C2C38-54B6-40DA-A2A4-A336E796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6F2C9B-46C8-4783-98EE-DA8B679A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1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F1E0C-B930-47B3-B99A-8C754CEC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8F9B7F-E190-4B8F-8043-AD9065A0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DA84F5-609C-4FAC-A7EB-30C72518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85CDF5-64FD-47D3-9EEF-B3A9F2AA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4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2FC6F6-3FF1-4E09-92DE-250745A3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884C41-BFBD-45E1-AD1F-A5374B75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F8143E-0532-4A35-BF3E-7587736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C1980-0082-4940-819B-62A6E75F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81864-554D-402C-BFA3-C95B2E5D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4DB021-EF76-4012-8151-CFD3FBDB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8AE7E-4349-4F93-95B2-781E196D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978C8-89A2-46B6-A1F3-94ABADE1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62365-1ECB-4ABA-B2CF-39E5F17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95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A1F8-EF7D-4B74-AC7A-ECDDEBD4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DFF12-68E8-4189-8322-B0297841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425B4-C0BD-4108-BD5A-288DE60D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CEAF-76B3-4FD2-BE15-826480AF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CAE09D-1FE1-4C9C-8217-3FE81207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AD46-5045-4DE1-8EAC-F3E24D15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73719-1D5E-4A1B-BDA8-8BDB812F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34CC2-2C0C-4598-A0CF-C2A9B1FB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234C4-C2CA-4C9D-A768-0F14AE93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01A5-0E1D-4A14-B7C3-597ACC81CF7C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45510-F10B-4B50-ABB6-404AC9C4E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19A44-E19F-414A-BCF1-03AA52DB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4565-C54B-438E-81A3-3787D8916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8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67AA9-E3CD-4ACC-AE1D-1F0274C4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녹음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74A15E-AA6E-4637-817F-6F4B8E77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Mp3</a:t>
            </a:r>
            <a:r>
              <a:rPr lang="ko-KR" altLang="en-US" dirty="0"/>
              <a:t>파일의 경우 분당 약 </a:t>
            </a:r>
            <a:r>
              <a:rPr lang="en-US" altLang="ko-KR" dirty="0"/>
              <a:t>1M </a:t>
            </a:r>
          </a:p>
          <a:p>
            <a:pPr marL="0" indent="0">
              <a:buNone/>
            </a:pPr>
            <a:r>
              <a:rPr lang="en-US" altLang="ko-KR" dirty="0"/>
              <a:t> =&gt; 1</a:t>
            </a:r>
            <a:r>
              <a:rPr lang="ko-KR" altLang="en-US" dirty="0"/>
              <a:t>시간 </a:t>
            </a:r>
            <a:r>
              <a:rPr lang="en-US" altLang="ko-KR" dirty="0"/>
              <a:t>60~70M, 24</a:t>
            </a:r>
            <a:r>
              <a:rPr lang="ko-KR" altLang="en-US" dirty="0"/>
              <a:t>시간 </a:t>
            </a:r>
            <a:r>
              <a:rPr lang="en-US" altLang="ko-KR" dirty="0"/>
              <a:t>1440 ~ 1680M</a:t>
            </a:r>
          </a:p>
          <a:p>
            <a:pPr marL="0" indent="0">
              <a:buNone/>
            </a:pPr>
            <a:r>
              <a:rPr lang="en-US" altLang="ko-KR" dirty="0"/>
              <a:t> =&gt; </a:t>
            </a:r>
            <a:r>
              <a:rPr lang="ko-KR" altLang="en-US" dirty="0"/>
              <a:t>하드웨어 조사 시 메모리에 맞게 저장 시간 설정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메모리 한계로 녹음 시간은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- 1</a:t>
            </a:r>
            <a:r>
              <a:rPr lang="ko-KR" altLang="en-US" dirty="0"/>
              <a:t>시간이 초과하면 가장 오래된 기록 </a:t>
            </a:r>
            <a:r>
              <a:rPr lang="en-US" altLang="ko-KR" dirty="0"/>
              <a:t>10</a:t>
            </a:r>
            <a:r>
              <a:rPr lang="ko-KR" altLang="en-US" dirty="0"/>
              <a:t>분 삭제됨</a:t>
            </a:r>
            <a:r>
              <a:rPr lang="en-US" altLang="ko-KR" dirty="0"/>
              <a:t>(FIFO)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위 과정을 반복하다가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상황이 발생</a:t>
            </a:r>
            <a:r>
              <a:rPr lang="ko-KR" altLang="en-US" dirty="0"/>
              <a:t>하면 </a:t>
            </a:r>
            <a:r>
              <a:rPr lang="en-US" altLang="ko-KR" dirty="0"/>
              <a:t>X</a:t>
            </a:r>
            <a:r>
              <a:rPr lang="ko-KR" altLang="en-US" dirty="0"/>
              <a:t>분 만큼 추가로 녹음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X</a:t>
            </a:r>
            <a:r>
              <a:rPr lang="ko-KR" altLang="en-US" dirty="0"/>
              <a:t>분이 지나면 상황 발생 전후</a:t>
            </a:r>
            <a:r>
              <a:rPr lang="en-US" altLang="ko-KR" dirty="0"/>
              <a:t> X</a:t>
            </a:r>
            <a:r>
              <a:rPr lang="ko-KR" altLang="en-US" dirty="0"/>
              <a:t>분 만큼 보호자에게 전송</a:t>
            </a:r>
          </a:p>
        </p:txBody>
      </p:sp>
    </p:spTree>
    <p:extLst>
      <p:ext uri="{BB962C8B-B14F-4D97-AF65-F5344CB8AC3E}">
        <p14:creationId xmlns:p14="http://schemas.microsoft.com/office/powerpoint/2010/main" val="29028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C7419-CC8D-4B0C-8802-0B4B91D0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상황발생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CDF67-B46D-4D53-A64E-98F683CF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주변의 갑작스러운 데시벨 증가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ex)</a:t>
            </a:r>
            <a:r>
              <a:rPr lang="ko-KR" altLang="en-US" dirty="0"/>
              <a:t> 피보호자</a:t>
            </a:r>
            <a:r>
              <a:rPr lang="en-US" altLang="ko-KR" dirty="0"/>
              <a:t>(</a:t>
            </a:r>
            <a:r>
              <a:rPr lang="ko-KR" altLang="en-US" dirty="0"/>
              <a:t>아이</a:t>
            </a:r>
            <a:r>
              <a:rPr lang="en-US" altLang="ko-KR" dirty="0"/>
              <a:t>)</a:t>
            </a:r>
            <a:r>
              <a:rPr lang="ko-KR" altLang="en-US" dirty="0"/>
              <a:t>가 울음</a:t>
            </a:r>
            <a:endParaRPr lang="en-US" altLang="ko-KR" dirty="0"/>
          </a:p>
          <a:p>
            <a:r>
              <a:rPr lang="ko-KR" altLang="en-US" dirty="0"/>
              <a:t>보호자가 설정한 키워드 인식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ex)</a:t>
            </a:r>
            <a:r>
              <a:rPr lang="ko-KR" altLang="en-US" dirty="0"/>
              <a:t> 욕설</a:t>
            </a:r>
            <a:r>
              <a:rPr lang="en-US" altLang="ko-KR" dirty="0"/>
              <a:t>, </a:t>
            </a:r>
            <a:r>
              <a:rPr lang="ko-KR" altLang="en-US" dirty="0"/>
              <a:t>보호자가 설정한 키워드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동근이형 참고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주변의 평균 데시벨을 계산해 가지고 있다가 평균치보다 갑작스러운 변화가 되면 상황발생으로 인식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충격을 뺀 이유 </a:t>
            </a:r>
            <a:r>
              <a:rPr lang="en-US" altLang="ko-KR" dirty="0">
                <a:solidFill>
                  <a:srgbClr val="FF0000"/>
                </a:solidFill>
              </a:rPr>
              <a:t>– </a:t>
            </a:r>
            <a:r>
              <a:rPr lang="ko-KR" altLang="en-US" dirty="0">
                <a:solidFill>
                  <a:srgbClr val="FF0000"/>
                </a:solidFill>
              </a:rPr>
              <a:t>아이가 외부 충격 받으면 움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		</a:t>
            </a:r>
            <a:r>
              <a:rPr lang="ko-KR" altLang="en-US" dirty="0">
                <a:solidFill>
                  <a:srgbClr val="FF0000"/>
                </a:solidFill>
              </a:rPr>
              <a:t>울음이 없는 아이는 사용 불가능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 err="1">
                <a:solidFill>
                  <a:srgbClr val="FF0000"/>
                </a:solidFill>
              </a:rPr>
              <a:t>ㅋ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0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004DA5F-5BE1-4BA7-9796-EE503651AAC7}"/>
              </a:ext>
            </a:extLst>
          </p:cNvPr>
          <p:cNvCxnSpPr/>
          <p:nvPr/>
        </p:nvCxnSpPr>
        <p:spPr>
          <a:xfrm>
            <a:off x="592667" y="4961467"/>
            <a:ext cx="1090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644A97-0BD6-476B-A52A-0BAEEF1E14D5}"/>
              </a:ext>
            </a:extLst>
          </p:cNvPr>
          <p:cNvSpPr/>
          <p:nvPr/>
        </p:nvSpPr>
        <p:spPr>
          <a:xfrm>
            <a:off x="1778000" y="4013200"/>
            <a:ext cx="2387600" cy="948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A1C06-FC61-46A0-9228-71AA7EDBA552}"/>
              </a:ext>
            </a:extLst>
          </p:cNvPr>
          <p:cNvSpPr txBox="1"/>
          <p:nvPr/>
        </p:nvSpPr>
        <p:spPr>
          <a:xfrm>
            <a:off x="406399" y="474133"/>
            <a:ext cx="342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가정</a:t>
            </a:r>
            <a:endParaRPr lang="en-US" altLang="ko-KR" b="1" dirty="0"/>
          </a:p>
          <a:p>
            <a:r>
              <a:rPr lang="ko-KR" altLang="en-US" dirty="0"/>
              <a:t>총 저장 시간 </a:t>
            </a:r>
            <a:r>
              <a:rPr lang="en-US" altLang="ko-KR" dirty="0"/>
              <a:t>= 1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삭제 시간 </a:t>
            </a:r>
            <a:r>
              <a:rPr lang="en-US" altLang="ko-KR" dirty="0"/>
              <a:t>= 10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상황 발생 전후 시간 </a:t>
            </a:r>
            <a:r>
              <a:rPr lang="en-US" altLang="ko-KR" dirty="0"/>
              <a:t>= 10</a:t>
            </a:r>
            <a:r>
              <a:rPr lang="ko-KR" altLang="en-US" dirty="0"/>
              <a:t>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FF65BB-CC0B-45C0-8792-57759A3C86C0}"/>
              </a:ext>
            </a:extLst>
          </p:cNvPr>
          <p:cNvCxnSpPr/>
          <p:nvPr/>
        </p:nvCxnSpPr>
        <p:spPr>
          <a:xfrm>
            <a:off x="880533" y="4809067"/>
            <a:ext cx="0" cy="474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61B9D8-EBD6-403C-AB12-3C77F8C12C1C}"/>
              </a:ext>
            </a:extLst>
          </p:cNvPr>
          <p:cNvGrpSpPr/>
          <p:nvPr/>
        </p:nvGrpSpPr>
        <p:grpSpPr>
          <a:xfrm>
            <a:off x="1688095" y="3223554"/>
            <a:ext cx="3138862" cy="1754783"/>
            <a:chOff x="1688095" y="3223554"/>
            <a:chExt cx="3138862" cy="17547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F6A50A-22C1-4118-8294-AA9FBB7B961E}"/>
                </a:ext>
              </a:extLst>
            </p:cNvPr>
            <p:cNvSpPr txBox="1"/>
            <p:nvPr/>
          </p:nvSpPr>
          <p:spPr>
            <a:xfrm>
              <a:off x="1688095" y="3540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  <a:r>
                <a:rPr lang="ko-KR" altLang="en-US" dirty="0"/>
                <a:t>분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AD64E67-0CDA-4B34-9BF7-E5EBC433994E}"/>
                </a:ext>
              </a:extLst>
            </p:cNvPr>
            <p:cNvGrpSpPr/>
            <p:nvPr/>
          </p:nvGrpSpPr>
          <p:grpSpPr>
            <a:xfrm>
              <a:off x="1785157" y="3223554"/>
              <a:ext cx="3041800" cy="1754783"/>
              <a:chOff x="1785157" y="3223554"/>
              <a:chExt cx="3041800" cy="175478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4BDCAC5-5C84-4151-A43F-530A8A7AECAF}"/>
                  </a:ext>
                </a:extLst>
              </p:cNvPr>
              <p:cNvSpPr/>
              <p:nvPr/>
            </p:nvSpPr>
            <p:spPr>
              <a:xfrm>
                <a:off x="1785157" y="3771770"/>
                <a:ext cx="663017" cy="278467"/>
              </a:xfrm>
              <a:custGeom>
                <a:avLst/>
                <a:gdLst>
                  <a:gd name="connsiteX0" fmla="*/ 0 w 663017"/>
                  <a:gd name="connsiteY0" fmla="*/ 270960 h 278467"/>
                  <a:gd name="connsiteX1" fmla="*/ 304800 w 663017"/>
                  <a:gd name="connsiteY1" fmla="*/ 27 h 278467"/>
                  <a:gd name="connsiteX2" fmla="*/ 643467 w 663017"/>
                  <a:gd name="connsiteY2" fmla="*/ 254027 h 278467"/>
                  <a:gd name="connsiteX3" fmla="*/ 592667 w 663017"/>
                  <a:gd name="connsiteY3" fmla="*/ 254027 h 27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017" h="278467">
                    <a:moveTo>
                      <a:pt x="0" y="270960"/>
                    </a:moveTo>
                    <a:cubicBezTo>
                      <a:pt x="98778" y="136904"/>
                      <a:pt x="197556" y="2849"/>
                      <a:pt x="304800" y="27"/>
                    </a:cubicBezTo>
                    <a:cubicBezTo>
                      <a:pt x="412044" y="-2795"/>
                      <a:pt x="595489" y="211694"/>
                      <a:pt x="643467" y="254027"/>
                    </a:cubicBezTo>
                    <a:cubicBezTo>
                      <a:pt x="691445" y="296360"/>
                      <a:pt x="642056" y="275193"/>
                      <a:pt x="592667" y="25402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5232320-34B0-4917-A589-351B520E22BA}"/>
                  </a:ext>
                </a:extLst>
              </p:cNvPr>
              <p:cNvGrpSpPr/>
              <p:nvPr/>
            </p:nvGrpSpPr>
            <p:grpSpPr>
              <a:xfrm>
                <a:off x="2439356" y="3223554"/>
                <a:ext cx="2387601" cy="1754783"/>
                <a:chOff x="3064931" y="3223554"/>
                <a:chExt cx="2387601" cy="1754783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05879BF3-AF91-43FC-A3AA-20E0707E9BAB}"/>
                    </a:ext>
                  </a:extLst>
                </p:cNvPr>
                <p:cNvGrpSpPr/>
                <p:nvPr/>
              </p:nvGrpSpPr>
              <p:grpSpPr>
                <a:xfrm>
                  <a:off x="3064931" y="3489132"/>
                  <a:ext cx="2387601" cy="1489205"/>
                  <a:chOff x="3064931" y="3489132"/>
                  <a:chExt cx="2387601" cy="1489205"/>
                </a:xfrm>
              </p:grpSpPr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410063D6-2B76-49F7-A65A-1B573B8E4CEE}"/>
                      </a:ext>
                    </a:extLst>
                  </p:cNvPr>
                  <p:cNvSpPr/>
                  <p:nvPr/>
                </p:nvSpPr>
                <p:spPr>
                  <a:xfrm>
                    <a:off x="3064932" y="3742241"/>
                    <a:ext cx="2387600" cy="1236096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6898A076-E4E3-4DC6-9F58-A389C41B3C40}"/>
                      </a:ext>
                    </a:extLst>
                  </p:cNvPr>
                  <p:cNvSpPr/>
                  <p:nvPr/>
                </p:nvSpPr>
                <p:spPr>
                  <a:xfrm>
                    <a:off x="3064931" y="3489132"/>
                    <a:ext cx="2387599" cy="236202"/>
                  </a:xfrm>
                  <a:custGeom>
                    <a:avLst/>
                    <a:gdLst>
                      <a:gd name="connsiteX0" fmla="*/ 0 w 663017"/>
                      <a:gd name="connsiteY0" fmla="*/ 270960 h 278467"/>
                      <a:gd name="connsiteX1" fmla="*/ 304800 w 663017"/>
                      <a:gd name="connsiteY1" fmla="*/ 27 h 278467"/>
                      <a:gd name="connsiteX2" fmla="*/ 643467 w 663017"/>
                      <a:gd name="connsiteY2" fmla="*/ 254027 h 278467"/>
                      <a:gd name="connsiteX3" fmla="*/ 592667 w 663017"/>
                      <a:gd name="connsiteY3" fmla="*/ 254027 h 2784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63017" h="278467">
                        <a:moveTo>
                          <a:pt x="0" y="270960"/>
                        </a:moveTo>
                        <a:cubicBezTo>
                          <a:pt x="98778" y="136904"/>
                          <a:pt x="197556" y="2849"/>
                          <a:pt x="304800" y="27"/>
                        </a:cubicBezTo>
                        <a:cubicBezTo>
                          <a:pt x="412044" y="-2795"/>
                          <a:pt x="595489" y="211694"/>
                          <a:pt x="643467" y="254027"/>
                        </a:cubicBezTo>
                        <a:cubicBezTo>
                          <a:pt x="691445" y="296360"/>
                          <a:pt x="642056" y="275193"/>
                          <a:pt x="592667" y="254027"/>
                        </a:cubicBez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6AEE5-3974-401A-9F07-371A8FF0048A}"/>
                    </a:ext>
                  </a:extLst>
                </p:cNvPr>
                <p:cNvSpPr txBox="1"/>
                <p:nvPr/>
              </p:nvSpPr>
              <p:spPr>
                <a:xfrm>
                  <a:off x="3826933" y="3223554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1</a:t>
                  </a:r>
                  <a:r>
                    <a:rPr lang="ko-KR" altLang="en-US" dirty="0"/>
                    <a:t>시간</a:t>
                  </a:r>
                </a:p>
              </p:txBody>
            </p:sp>
          </p:grp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3DFB13E-AF78-4E51-8930-1B8F9476B355}"/>
              </a:ext>
            </a:extLst>
          </p:cNvPr>
          <p:cNvCxnSpPr/>
          <p:nvPr/>
        </p:nvCxnSpPr>
        <p:spPr>
          <a:xfrm>
            <a:off x="4826955" y="4787180"/>
            <a:ext cx="0" cy="4741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50313A6-B336-4D79-9DAF-BBAB609B5773}"/>
              </a:ext>
            </a:extLst>
          </p:cNvPr>
          <p:cNvGrpSpPr/>
          <p:nvPr/>
        </p:nvGrpSpPr>
        <p:grpSpPr>
          <a:xfrm>
            <a:off x="4238568" y="4050237"/>
            <a:ext cx="1673780" cy="1600079"/>
            <a:chOff x="4859867" y="4050237"/>
            <a:chExt cx="1673780" cy="160007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2BDA69-170C-4434-AA76-D09036C69BA2}"/>
                </a:ext>
              </a:extLst>
            </p:cNvPr>
            <p:cNvSpPr txBox="1"/>
            <p:nvPr/>
          </p:nvSpPr>
          <p:spPr>
            <a:xfrm>
              <a:off x="4859867" y="5280984"/>
              <a:ext cx="1236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상황발생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61BAD22-588D-44D5-A8F5-133CEC4290F9}"/>
                </a:ext>
              </a:extLst>
            </p:cNvPr>
            <p:cNvSpPr/>
            <p:nvPr/>
          </p:nvSpPr>
          <p:spPr>
            <a:xfrm>
              <a:off x="5046133" y="4470368"/>
              <a:ext cx="778931" cy="47410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386F805-CF11-4CA7-95A0-E2C3C87F6A70}"/>
                </a:ext>
              </a:extLst>
            </p:cNvPr>
            <p:cNvSpPr/>
            <p:nvPr/>
          </p:nvSpPr>
          <p:spPr>
            <a:xfrm>
              <a:off x="5029201" y="4217168"/>
              <a:ext cx="795863" cy="253175"/>
            </a:xfrm>
            <a:custGeom>
              <a:avLst/>
              <a:gdLst>
                <a:gd name="connsiteX0" fmla="*/ 0 w 663017"/>
                <a:gd name="connsiteY0" fmla="*/ 270960 h 278467"/>
                <a:gd name="connsiteX1" fmla="*/ 304800 w 663017"/>
                <a:gd name="connsiteY1" fmla="*/ 27 h 278467"/>
                <a:gd name="connsiteX2" fmla="*/ 643467 w 663017"/>
                <a:gd name="connsiteY2" fmla="*/ 254027 h 278467"/>
                <a:gd name="connsiteX3" fmla="*/ 592667 w 663017"/>
                <a:gd name="connsiteY3" fmla="*/ 254027 h 27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17" h="278467">
                  <a:moveTo>
                    <a:pt x="0" y="270960"/>
                  </a:moveTo>
                  <a:cubicBezTo>
                    <a:pt x="98778" y="136904"/>
                    <a:pt x="197556" y="2849"/>
                    <a:pt x="304800" y="27"/>
                  </a:cubicBezTo>
                  <a:cubicBezTo>
                    <a:pt x="412044" y="-2795"/>
                    <a:pt x="595489" y="211694"/>
                    <a:pt x="643467" y="254027"/>
                  </a:cubicBezTo>
                  <a:cubicBezTo>
                    <a:pt x="691445" y="296360"/>
                    <a:pt x="642056" y="275193"/>
                    <a:pt x="592667" y="2540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0AF6A5-52DB-4C5E-96C1-3EE8BF869A02}"/>
                </a:ext>
              </a:extLst>
            </p:cNvPr>
            <p:cNvSpPr txBox="1"/>
            <p:nvPr/>
          </p:nvSpPr>
          <p:spPr>
            <a:xfrm>
              <a:off x="5619247" y="405023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20</a:t>
              </a:r>
              <a:r>
                <a:rPr lang="ko-KR" altLang="en-US" dirty="0"/>
                <a:t>분</a:t>
              </a: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4F99F8-05FB-4C67-B003-26CAD9ACB6D6}"/>
              </a:ext>
            </a:extLst>
          </p:cNvPr>
          <p:cNvSpPr/>
          <p:nvPr/>
        </p:nvSpPr>
        <p:spPr>
          <a:xfrm>
            <a:off x="1778000" y="4013200"/>
            <a:ext cx="643462" cy="965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EACDD7A-7A55-4F79-96D2-C25FF45683AB}"/>
              </a:ext>
            </a:extLst>
          </p:cNvPr>
          <p:cNvGrpSpPr/>
          <p:nvPr/>
        </p:nvGrpSpPr>
        <p:grpSpPr>
          <a:xfrm>
            <a:off x="4997948" y="2803423"/>
            <a:ext cx="3317626" cy="1983757"/>
            <a:chOff x="4997948" y="2803423"/>
            <a:chExt cx="3317626" cy="1983757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D788863-8B76-476F-A3BF-321978544BCF}"/>
                </a:ext>
              </a:extLst>
            </p:cNvPr>
            <p:cNvCxnSpPr/>
            <p:nvPr/>
          </p:nvCxnSpPr>
          <p:spPr>
            <a:xfrm flipH="1">
              <a:off x="4997948" y="3223554"/>
              <a:ext cx="1622985" cy="156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1D6D12-5F6D-428E-ADBC-6412080B00F0}"/>
                </a:ext>
              </a:extLst>
            </p:cNvPr>
            <p:cNvSpPr txBox="1"/>
            <p:nvPr/>
          </p:nvSpPr>
          <p:spPr>
            <a:xfrm>
              <a:off x="5809440" y="2803423"/>
              <a:ext cx="2506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보호자에게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13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EBB1022A6094C4F9897739FED3ED48E" ma:contentTypeVersion="2" ma:contentTypeDescription="새 문서를 만듭니다." ma:contentTypeScope="" ma:versionID="6f81a97c685246a5fd5dfc774c57d41c">
  <xsd:schema xmlns:xsd="http://www.w3.org/2001/XMLSchema" xmlns:xs="http://www.w3.org/2001/XMLSchema" xmlns:p="http://schemas.microsoft.com/office/2006/metadata/properties" xmlns:ns3="7b4b7a0a-79e2-473e-b677-d0d573f12bf8" targetNamespace="http://schemas.microsoft.com/office/2006/metadata/properties" ma:root="true" ma:fieldsID="d85bd930549054fd765a8be75778c7f7" ns3:_="">
    <xsd:import namespace="7b4b7a0a-79e2-473e-b677-d0d573f12b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b7a0a-79e2-473e-b677-d0d573f12b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9C564E-E37C-49F1-80A9-13C0C669C3D3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b4b7a0a-79e2-473e-b677-d0d573f12bf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8DD992C-D00F-4BEB-BCDB-B8FFFECACA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417F2A-B2F7-44D0-BBBA-AAB2DACA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4b7a0a-79e2-473e-b677-d0d573f12b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169</Words>
  <Application>Microsoft Office PowerPoint</Application>
  <PresentationFormat>와이드스크린</PresentationFormat>
  <Paragraphs>28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녹음 기능 </vt:lpstr>
      <vt:lpstr>상황발생?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이건주</dc:creator>
  <cp:lastModifiedBy>이건주</cp:lastModifiedBy>
  <cp:revision>9</cp:revision>
  <dcterms:created xsi:type="dcterms:W3CDTF">2019-11-12T15:27:58Z</dcterms:created>
  <dcterms:modified xsi:type="dcterms:W3CDTF">2019-11-12T16:26:50Z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0x0101005EBB1022A6094C4F9897739FED3ED48E</vt:lpwstr>
  </property>
</Properties>
</file>